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63" r:id="rId3"/>
    <p:sldId id="300" r:id="rId4"/>
    <p:sldId id="308" r:id="rId5"/>
    <p:sldId id="301" r:id="rId6"/>
    <p:sldId id="286" r:id="rId7"/>
    <p:sldId id="310" r:id="rId8"/>
    <p:sldId id="311" r:id="rId9"/>
    <p:sldId id="288" r:id="rId10"/>
    <p:sldId id="312" r:id="rId11"/>
    <p:sldId id="313" r:id="rId12"/>
    <p:sldId id="314" r:id="rId13"/>
    <p:sldId id="315" r:id="rId14"/>
    <p:sldId id="316" r:id="rId15"/>
    <p:sldId id="317" r:id="rId16"/>
    <p:sldId id="290" r:id="rId17"/>
    <p:sldId id="302" r:id="rId18"/>
    <p:sldId id="303" r:id="rId19"/>
    <p:sldId id="309" r:id="rId20"/>
    <p:sldId id="304" r:id="rId21"/>
    <p:sldId id="287" r:id="rId22"/>
    <p:sldId id="297" r:id="rId23"/>
    <p:sldId id="307" r:id="rId24"/>
    <p:sldId id="305" r:id="rId25"/>
    <p:sldId id="306" r:id="rId26"/>
    <p:sldId id="291" r:id="rId27"/>
    <p:sldId id="29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C6AB55-9009-49F2-9057-4511E7D15A63}" v="51" dt="2026-06-15T15:40:20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0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YS, Joe (ROLLE MEDICAL PARTNERSHIP - L83056)" userId="b32be06e-2452-45c2-94e6-edac200141c8" providerId="ADAL" clId="{497A5324-3C55-4BAA-883F-F0CD95F1CD15}"/>
    <pc:docChg chg="undo custSel addSld delSld modSld modMainMaster">
      <pc:chgData name="MAYS, Joe (ROLLE MEDICAL PARTNERSHIP - L83056)" userId="b32be06e-2452-45c2-94e6-edac200141c8" providerId="ADAL" clId="{497A5324-3C55-4BAA-883F-F0CD95F1CD15}" dt="2026-06-15T15:46:52.700" v="653" actId="1076"/>
      <pc:docMkLst>
        <pc:docMk/>
      </pc:docMkLst>
      <pc:sldChg chg="modSp mod setBg">
        <pc:chgData name="MAYS, Joe (ROLLE MEDICAL PARTNERSHIP - L83056)" userId="b32be06e-2452-45c2-94e6-edac200141c8" providerId="ADAL" clId="{497A5324-3C55-4BAA-883F-F0CD95F1CD15}" dt="2026-06-15T14:55:50.216" v="243" actId="20577"/>
        <pc:sldMkLst>
          <pc:docMk/>
          <pc:sldMk cId="1725255983" sldId="256"/>
        </pc:sldMkLst>
        <pc:spChg chg="mod">
          <ac:chgData name="MAYS, Joe (ROLLE MEDICAL PARTNERSHIP - L83056)" userId="b32be06e-2452-45c2-94e6-edac200141c8" providerId="ADAL" clId="{497A5324-3C55-4BAA-883F-F0CD95F1CD15}" dt="2026-06-15T12:51:02.049" v="50"/>
          <ac:spMkLst>
            <pc:docMk/>
            <pc:sldMk cId="1725255983" sldId="256"/>
            <ac:spMk id="2" creationId="{B41A87EB-1F59-DB53-C60E-709859AA518F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2:51:02.049" v="50"/>
          <ac:spMkLst>
            <pc:docMk/>
            <pc:sldMk cId="1725255983" sldId="256"/>
            <ac:spMk id="3" creationId="{37A1A081-BF2F-6853-D1EE-93BE4B1F758F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4:55:50.216" v="243" actId="20577"/>
          <ac:spMkLst>
            <pc:docMk/>
            <pc:sldMk cId="1725255983" sldId="256"/>
            <ac:spMk id="4" creationId="{673E5D03-D0B8-A83D-A181-8547B987EE04}"/>
          </ac:spMkLst>
        </pc:spChg>
      </pc:sldChg>
      <pc:sldChg chg="addSp delSp modSp add mod setBg modClrScheme chgLayout">
        <pc:chgData name="MAYS, Joe (ROLLE MEDICAL PARTNERSHIP - L83056)" userId="b32be06e-2452-45c2-94e6-edac200141c8" providerId="ADAL" clId="{497A5324-3C55-4BAA-883F-F0CD95F1CD15}" dt="2026-06-15T14:56:05.356" v="263" actId="20577"/>
        <pc:sldMkLst>
          <pc:docMk/>
          <pc:sldMk cId="2557737275" sldId="263"/>
        </pc:sldMkLst>
        <pc:spChg chg="add del mod ord">
          <ac:chgData name="MAYS, Joe (ROLLE MEDICAL PARTNERSHIP - L83056)" userId="b32be06e-2452-45c2-94e6-edac200141c8" providerId="ADAL" clId="{497A5324-3C55-4BAA-883F-F0CD95F1CD15}" dt="2026-06-15T12:43:43.313" v="9" actId="478"/>
          <ac:spMkLst>
            <pc:docMk/>
            <pc:sldMk cId="2557737275" sldId="263"/>
            <ac:spMk id="2" creationId="{2A873334-1D46-3B25-DA5B-929267BDDE23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4:56:05.356" v="263" actId="20577"/>
          <ac:spMkLst>
            <pc:docMk/>
            <pc:sldMk cId="2557737275" sldId="263"/>
            <ac:spMk id="3" creationId="{832A5FF3-276D-3209-C8E6-B338FD66703C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4:46:42.751" v="217" actId="1076"/>
          <ac:spMkLst>
            <pc:docMk/>
            <pc:sldMk cId="2557737275" sldId="263"/>
            <ac:spMk id="4" creationId="{A85E58EC-17A5-44B6-8200-16B74C6EBC8D}"/>
          </ac:spMkLst>
        </pc:spChg>
      </pc:sldChg>
      <pc:sldChg chg="delSp modSp add mod modClrScheme chgLayout">
        <pc:chgData name="MAYS, Joe (ROLLE MEDICAL PARTNERSHIP - L83056)" userId="b32be06e-2452-45c2-94e6-edac200141c8" providerId="ADAL" clId="{497A5324-3C55-4BAA-883F-F0CD95F1CD15}" dt="2026-06-15T15:09:14.079" v="281" actId="12"/>
        <pc:sldMkLst>
          <pc:docMk/>
          <pc:sldMk cId="3335035223" sldId="286"/>
        </pc:sldMkLst>
        <pc:spChg chg="mod ord">
          <ac:chgData name="MAYS, Joe (ROLLE MEDICAL PARTNERSHIP - L83056)" userId="b32be06e-2452-45c2-94e6-edac200141c8" providerId="ADAL" clId="{497A5324-3C55-4BAA-883F-F0CD95F1CD15}" dt="2026-06-15T15:08:58.249" v="278" actId="1076"/>
          <ac:spMkLst>
            <pc:docMk/>
            <pc:sldMk cId="3335035223" sldId="286"/>
            <ac:spMk id="2" creationId="{00000000-0000-0000-0000-0000000000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3335035223" sldId="286"/>
            <ac:spMk id="3" creationId="{B50696D7-17D4-BF32-023F-FBCCFB090C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9:14.079" v="281" actId="12"/>
          <ac:spMkLst>
            <pc:docMk/>
            <pc:sldMk cId="3335035223" sldId="286"/>
            <ac:spMk id="5" creationId="{6DBC90F3-760B-98C8-837B-D1BB758F83E2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00.464" v="279" actId="478"/>
          <ac:picMkLst>
            <pc:docMk/>
            <pc:sldMk cId="3335035223" sldId="286"/>
            <ac:picMk id="1026" creationId="{C8C23B32-A886-5E3E-EAFC-21BBC1197CC6}"/>
          </ac:picMkLst>
        </pc:picChg>
      </pc:sldChg>
      <pc:sldChg chg="addSp modSp add mod setBg chgLayout">
        <pc:chgData name="MAYS, Joe (ROLLE MEDICAL PARTNERSHIP - L83056)" userId="b32be06e-2452-45c2-94e6-edac200141c8" providerId="ADAL" clId="{497A5324-3C55-4BAA-883F-F0CD95F1CD15}" dt="2026-06-15T15:40:58.149" v="531" actId="1076"/>
        <pc:sldMkLst>
          <pc:docMk/>
          <pc:sldMk cId="1392322365" sldId="287"/>
        </pc:sldMkLst>
        <pc:spChg chg="add mod">
          <ac:chgData name="MAYS, Joe (ROLLE MEDICAL PARTNERSHIP - L83056)" userId="b32be06e-2452-45c2-94e6-edac200141c8" providerId="ADAL" clId="{497A5324-3C55-4BAA-883F-F0CD95F1CD15}" dt="2026-06-15T15:39:29.019" v="526" actId="1076"/>
          <ac:spMkLst>
            <pc:docMk/>
            <pc:sldMk cId="1392322365" sldId="287"/>
            <ac:spMk id="3" creationId="{CE61509D-A78C-EA19-FF74-5827DF92D166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40:42.317" v="529" actId="1076"/>
          <ac:spMkLst>
            <pc:docMk/>
            <pc:sldMk cId="1392322365" sldId="287"/>
            <ac:spMk id="4" creationId="{A85E58EC-17A5-44B6-8200-16B74C6EBC8D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9:29.019" v="526" actId="1076"/>
          <ac:spMkLst>
            <pc:docMk/>
            <pc:sldMk cId="1392322365" sldId="287"/>
            <ac:spMk id="5" creationId="{08F1CD5C-5192-8BB3-8DF5-49778DEAD9E8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9:29.019" v="526" actId="1076"/>
          <ac:spMkLst>
            <pc:docMk/>
            <pc:sldMk cId="1392322365" sldId="287"/>
            <ac:spMk id="6" creationId="{66E48C7C-FC23-E871-7984-14224A73B9A3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9:20.288" v="525" actId="1076"/>
          <ac:spMkLst>
            <pc:docMk/>
            <pc:sldMk cId="1392322365" sldId="287"/>
            <ac:spMk id="7" creationId="{FC773BF7-8F7B-13C8-44BA-9855C8212A36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9:20.288" v="525" actId="1076"/>
          <ac:spMkLst>
            <pc:docMk/>
            <pc:sldMk cId="1392322365" sldId="287"/>
            <ac:spMk id="8" creationId="{5D337FA8-801D-0210-6D42-A8996140D136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9:20.288" v="525" actId="1076"/>
          <ac:spMkLst>
            <pc:docMk/>
            <pc:sldMk cId="1392322365" sldId="287"/>
            <ac:spMk id="9" creationId="{DA50BB31-C8AB-C509-E4F2-4B0A759E021F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40:51.660" v="530" actId="1076"/>
          <ac:spMkLst>
            <pc:docMk/>
            <pc:sldMk cId="1392322365" sldId="287"/>
            <ac:spMk id="10" creationId="{DC879C71-FBDC-65BD-7595-BCD1498320BF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40:58.149" v="531" actId="1076"/>
          <ac:spMkLst>
            <pc:docMk/>
            <pc:sldMk cId="1392322365" sldId="287"/>
            <ac:spMk id="11" creationId="{924AD886-CCDA-A32A-061E-77EA3256C792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40:33.863" v="528" actId="1076"/>
          <ac:spMkLst>
            <pc:docMk/>
            <pc:sldMk cId="1392322365" sldId="287"/>
            <ac:spMk id="12" creationId="{665622FD-2A6B-27AD-6ED2-6C630D4CEB6F}"/>
          </ac:spMkLst>
        </pc:spChg>
      </pc:sldChg>
      <pc:sldChg chg="delSp modSp add mod chgLayout">
        <pc:chgData name="MAYS, Joe (ROLLE MEDICAL PARTNERSHIP - L83056)" userId="b32be06e-2452-45c2-94e6-edac200141c8" providerId="ADAL" clId="{497A5324-3C55-4BAA-883F-F0CD95F1CD15}" dt="2026-06-15T15:13:11.097" v="301" actId="1076"/>
        <pc:sldMkLst>
          <pc:docMk/>
          <pc:sldMk cId="2151190004" sldId="288"/>
        </pc:sldMkLst>
        <pc:spChg chg="mod">
          <ac:chgData name="MAYS, Joe (ROLLE MEDICAL PARTNERSHIP - L83056)" userId="b32be06e-2452-45c2-94e6-edac200141c8" providerId="ADAL" clId="{497A5324-3C55-4BAA-883F-F0CD95F1CD15}" dt="2026-06-15T15:12:27.525" v="298" actId="1076"/>
          <ac:spMkLst>
            <pc:docMk/>
            <pc:sldMk cId="2151190004" sldId="288"/>
            <ac:spMk id="8" creationId="{2EC3603E-09C8-858E-A51A-CE65DFF04D04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3:11.097" v="301" actId="1076"/>
          <ac:spMkLst>
            <pc:docMk/>
            <pc:sldMk cId="2151190004" sldId="288"/>
            <ac:spMk id="9" creationId="{2A83C694-EA1E-0BEA-7D24-9F7CFAB8CC08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151190004" sldId="288"/>
            <ac:spMk id="10" creationId="{FFE83532-460C-ABD4-72C8-8C18358AAB96}"/>
          </ac:spMkLst>
        </pc:spChg>
        <pc:spChg chg="del mod">
          <ac:chgData name="MAYS, Joe (ROLLE MEDICAL PARTNERSHIP - L83056)" userId="b32be06e-2452-45c2-94e6-edac200141c8" providerId="ADAL" clId="{497A5324-3C55-4BAA-883F-F0CD95F1CD15}" dt="2026-06-15T15:11:07.077" v="295" actId="478"/>
          <ac:spMkLst>
            <pc:docMk/>
            <pc:sldMk cId="2151190004" sldId="288"/>
            <ac:spMk id="17" creationId="{B34FBD0C-7E21-6F95-BBE2-A07936D203B1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0:43.911" v="292" actId="1076"/>
          <ac:spMkLst>
            <pc:docMk/>
            <pc:sldMk cId="2151190004" sldId="288"/>
            <ac:spMk id="20" creationId="{E5116E4B-945B-93ED-96B3-72857B231250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34.669" v="282" actId="478"/>
          <ac:picMkLst>
            <pc:docMk/>
            <pc:sldMk cId="2151190004" sldId="288"/>
            <ac:picMk id="21" creationId="{80851739-CA65-D581-AFF3-46AB8177591C}"/>
          </ac:picMkLst>
        </pc:picChg>
      </pc:sldChg>
      <pc:sldChg chg="delSp modSp add mod modClrScheme chgLayout">
        <pc:chgData name="MAYS, Joe (ROLLE MEDICAL PARTNERSHIP - L83056)" userId="b32be06e-2452-45c2-94e6-edac200141c8" providerId="ADAL" clId="{497A5324-3C55-4BAA-883F-F0CD95F1CD15}" dt="2026-06-15T15:20:40.932" v="332" actId="27636"/>
        <pc:sldMkLst>
          <pc:docMk/>
          <pc:sldMk cId="1109948860" sldId="290"/>
        </pc:sldMkLst>
        <pc:spChg chg="mod ord">
          <ac:chgData name="MAYS, Joe (ROLLE MEDICAL PARTNERSHIP - L83056)" userId="b32be06e-2452-45c2-94e6-edac200141c8" providerId="ADAL" clId="{497A5324-3C55-4BAA-883F-F0CD95F1CD15}" dt="2026-06-15T15:20:24.685" v="329" actId="1076"/>
          <ac:spMkLst>
            <pc:docMk/>
            <pc:sldMk cId="1109948860" sldId="290"/>
            <ac:spMk id="2" creationId="{CC95F721-E9A6-D1B5-A0C6-8139C5F6A681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0:40.932" v="332" actId="27636"/>
          <ac:spMkLst>
            <pc:docMk/>
            <pc:sldMk cId="1109948860" sldId="290"/>
            <ac:spMk id="3" creationId="{713C1B85-8E09-EB8E-B19C-1846CD159407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1109948860" sldId="290"/>
            <ac:spMk id="4" creationId="{201E766B-D46F-0271-A324-67BB6129E73E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49.269" v="286" actId="478"/>
          <ac:picMkLst>
            <pc:docMk/>
            <pc:sldMk cId="1109948860" sldId="290"/>
            <ac:picMk id="1026" creationId="{74FB3DBA-BF99-522E-6C88-1EF760A17A0A}"/>
          </ac:picMkLst>
        </pc:pic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46:39.923" v="652" actId="1076"/>
        <pc:sldMkLst>
          <pc:docMk/>
          <pc:sldMk cId="3651447216" sldId="291"/>
        </pc:sldMkLst>
        <pc:spChg chg="mod ord">
          <ac:chgData name="MAYS, Joe (ROLLE MEDICAL PARTNERSHIP - L83056)" userId="b32be06e-2452-45c2-94e6-edac200141c8" providerId="ADAL" clId="{497A5324-3C55-4BAA-883F-F0CD95F1CD15}" dt="2026-06-15T15:46:32.880" v="651" actId="20577"/>
          <ac:spMkLst>
            <pc:docMk/>
            <pc:sldMk cId="3651447216" sldId="291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46:39.923" v="652" actId="1076"/>
          <ac:spMkLst>
            <pc:docMk/>
            <pc:sldMk cId="3651447216" sldId="291"/>
            <ac:spMk id="4" creationId="{F007028C-528D-4CCE-8D4F-7C6E9D1A36F7}"/>
          </ac:spMkLst>
        </pc:spChg>
        <pc:picChg chg="mod">
          <ac:chgData name="MAYS, Joe (ROLLE MEDICAL PARTNERSHIP - L83056)" userId="b32be06e-2452-45c2-94e6-edac200141c8" providerId="ADAL" clId="{497A5324-3C55-4BAA-883F-F0CD95F1CD15}" dt="2026-06-15T12:56:35.655" v="93" actId="1076"/>
          <ac:picMkLst>
            <pc:docMk/>
            <pc:sldMk cId="3651447216" sldId="291"/>
            <ac:picMk id="5" creationId="{0C6C9E92-F1FD-466A-2651-6B170458D358}"/>
          </ac:picMkLst>
        </pc:pic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46:52.700" v="653" actId="1076"/>
        <pc:sldMkLst>
          <pc:docMk/>
          <pc:sldMk cId="1970741964" sldId="293"/>
        </pc:sldMkLst>
        <pc:spChg chg="mod ord">
          <ac:chgData name="MAYS, Joe (ROLLE MEDICAL PARTNERSHIP - L83056)" userId="b32be06e-2452-45c2-94e6-edac200141c8" providerId="ADAL" clId="{497A5324-3C55-4BAA-883F-F0CD95F1CD15}" dt="2026-06-15T15:46:52.700" v="653" actId="1076"/>
          <ac:spMkLst>
            <pc:docMk/>
            <pc:sldMk cId="1970741964" sldId="293"/>
            <ac:spMk id="4" creationId="{A85E58EC-17A5-44B6-8200-16B74C6EBC8D}"/>
          </ac:spMkLst>
        </pc:spChg>
      </pc:sldChg>
      <pc:sldChg chg="modSp add del mod setBg chgLayout">
        <pc:chgData name="MAYS, Joe (ROLLE MEDICAL PARTNERSHIP - L83056)" userId="b32be06e-2452-45c2-94e6-edac200141c8" providerId="ADAL" clId="{497A5324-3C55-4BAA-883F-F0CD95F1CD15}" dt="2026-06-15T15:41:16.041" v="532" actId="47"/>
        <pc:sldMkLst>
          <pc:docMk/>
          <pc:sldMk cId="1062754762" sldId="295"/>
        </pc:sldMkLst>
        <pc:spChg chg="mod ord">
          <ac:chgData name="MAYS, Joe (ROLLE MEDICAL PARTNERSHIP - L83056)" userId="b32be06e-2452-45c2-94e6-edac200141c8" providerId="ADAL" clId="{497A5324-3C55-4BAA-883F-F0CD95F1CD15}" dt="2026-06-15T15:26:40.829" v="391" actId="122"/>
          <ac:spMkLst>
            <pc:docMk/>
            <pc:sldMk cId="1062754762" sldId="295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8:04.347" v="416" actId="14100"/>
          <ac:spMkLst>
            <pc:docMk/>
            <pc:sldMk cId="1062754762" sldId="295"/>
            <ac:spMk id="4" creationId="{F007028C-528D-4CCE-8D4F-7C6E9D1A36F7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27:17.833" v="413" actId="5793"/>
          <ac:spMkLst>
            <pc:docMk/>
            <pc:sldMk cId="1062754762" sldId="295"/>
            <ac:spMk id="5" creationId="{B8B7420F-7E90-01C9-FD40-E34EC0769175}"/>
          </ac:spMkLst>
        </pc:spChg>
        <pc:picChg chg="mod">
          <ac:chgData name="MAYS, Joe (ROLLE MEDICAL PARTNERSHIP - L83056)" userId="b32be06e-2452-45c2-94e6-edac200141c8" providerId="ADAL" clId="{497A5324-3C55-4BAA-883F-F0CD95F1CD15}" dt="2026-06-15T12:53:02.634" v="64" actId="1076"/>
          <ac:picMkLst>
            <pc:docMk/>
            <pc:sldMk cId="1062754762" sldId="295"/>
            <ac:picMk id="2" creationId="{FFB60B0E-FF2B-07B5-ECF4-B3572E9D1EB8}"/>
          </ac:picMkLst>
        </pc:picChg>
        <pc:picChg chg="mod">
          <ac:chgData name="MAYS, Joe (ROLLE MEDICAL PARTNERSHIP - L83056)" userId="b32be06e-2452-45c2-94e6-edac200141c8" providerId="ADAL" clId="{497A5324-3C55-4BAA-883F-F0CD95F1CD15}" dt="2026-06-15T12:53:05.979" v="65" actId="1076"/>
          <ac:picMkLst>
            <pc:docMk/>
            <pc:sldMk cId="1062754762" sldId="295"/>
            <ac:picMk id="1026" creationId="{CCC293BB-4A2C-C68C-041C-BC3C389507E7}"/>
          </ac:picMkLst>
        </pc:picChg>
      </pc:sldChg>
      <pc:sldChg chg="modSp add del mod setBg chgLayout">
        <pc:chgData name="MAYS, Joe (ROLLE MEDICAL PARTNERSHIP - L83056)" userId="b32be06e-2452-45c2-94e6-edac200141c8" providerId="ADAL" clId="{497A5324-3C55-4BAA-883F-F0CD95F1CD15}" dt="2026-06-15T15:30:34.033" v="481" actId="47"/>
        <pc:sldMkLst>
          <pc:docMk/>
          <pc:sldMk cId="2612571239" sldId="296"/>
        </pc:sldMkLst>
        <pc:spChg chg="mod ord">
          <ac:chgData name="MAYS, Joe (ROLLE MEDICAL PARTNERSHIP - L83056)" userId="b32be06e-2452-45c2-94e6-edac200141c8" providerId="ADAL" clId="{497A5324-3C55-4BAA-883F-F0CD95F1CD15}" dt="2026-06-15T15:30:08.710" v="480" actId="1076"/>
          <ac:spMkLst>
            <pc:docMk/>
            <pc:sldMk cId="2612571239" sldId="296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612571239" sldId="296"/>
            <ac:spMk id="7" creationId="{A1186721-D77D-BC91-66E3-94360E8A949C}"/>
          </ac:spMkLst>
        </pc:spChg>
        <pc:picChg chg="mod">
          <ac:chgData name="MAYS, Joe (ROLLE MEDICAL PARTNERSHIP - L83056)" userId="b32be06e-2452-45c2-94e6-edac200141c8" providerId="ADAL" clId="{497A5324-3C55-4BAA-883F-F0CD95F1CD15}" dt="2026-06-15T12:54:36.876" v="81" actId="1076"/>
          <ac:picMkLst>
            <pc:docMk/>
            <pc:sldMk cId="2612571239" sldId="296"/>
            <ac:picMk id="2052" creationId="{D5E549BE-C345-54E9-B970-E1C105C2623F}"/>
          </ac:picMkLst>
        </pc:pic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29:14.755" v="418" actId="1076"/>
        <pc:sldMkLst>
          <pc:docMk/>
          <pc:sldMk cId="85216748" sldId="297"/>
        </pc:sldMkLst>
        <pc:spChg chg="mod ord">
          <ac:chgData name="MAYS, Joe (ROLLE MEDICAL PARTNERSHIP - L83056)" userId="b32be06e-2452-45c2-94e6-edac200141c8" providerId="ADAL" clId="{497A5324-3C55-4BAA-883F-F0CD95F1CD15}" dt="2026-06-15T15:29:07.962" v="417" actId="1076"/>
          <ac:spMkLst>
            <pc:docMk/>
            <pc:sldMk cId="85216748" sldId="297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9:14.755" v="418" actId="1076"/>
          <ac:spMkLst>
            <pc:docMk/>
            <pc:sldMk cId="85216748" sldId="297"/>
            <ac:spMk id="7" creationId="{A1186721-D77D-BC91-66E3-94360E8A949C}"/>
          </ac:spMkLst>
        </pc:spChg>
      </pc:sldChg>
      <pc:sldChg chg="modSp add del mod setBg chgLayout">
        <pc:chgData name="MAYS, Joe (ROLLE MEDICAL PARTNERSHIP - L83056)" userId="b32be06e-2452-45c2-94e6-edac200141c8" providerId="ADAL" clId="{497A5324-3C55-4BAA-883F-F0CD95F1CD15}" dt="2026-06-15T15:25:31.920" v="384" actId="47"/>
        <pc:sldMkLst>
          <pc:docMk/>
          <pc:sldMk cId="1429454067" sldId="298"/>
        </pc:sldMkLst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1429454067" sldId="298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1429454067" sldId="298"/>
            <ac:spMk id="4" creationId="{F007028C-528D-4CCE-8D4F-7C6E9D1A36F7}"/>
          </ac:spMkLst>
        </pc:spChg>
      </pc:sldChg>
      <pc:sldChg chg="modSp add del mod setBg chgLayout">
        <pc:chgData name="MAYS, Joe (ROLLE MEDICAL PARTNERSHIP - L83056)" userId="b32be06e-2452-45c2-94e6-edac200141c8" providerId="ADAL" clId="{497A5324-3C55-4BAA-883F-F0CD95F1CD15}" dt="2026-06-15T15:25:36.736" v="385" actId="47"/>
        <pc:sldMkLst>
          <pc:docMk/>
          <pc:sldMk cId="870585484" sldId="299"/>
        </pc:sldMkLst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870585484" sldId="299"/>
            <ac:spMk id="3" creationId="{C34341B2-268C-4AD3-93D3-99171AB2175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870585484" sldId="299"/>
            <ac:spMk id="4" creationId="{F007028C-528D-4CCE-8D4F-7C6E9D1A36F7}"/>
          </ac:spMkLst>
        </pc:spChg>
      </pc:sldChg>
      <pc:sldChg chg="modSp add mod setBg modClrScheme chgLayout">
        <pc:chgData name="MAYS, Joe (ROLLE MEDICAL PARTNERSHIP - L83056)" userId="b32be06e-2452-45c2-94e6-edac200141c8" providerId="ADAL" clId="{497A5324-3C55-4BAA-883F-F0CD95F1CD15}" dt="2026-06-15T15:08:46.593" v="277" actId="1076"/>
        <pc:sldMkLst>
          <pc:docMk/>
          <pc:sldMk cId="1247498746" sldId="300"/>
        </pc:sldMkLst>
        <pc:spChg chg="mod">
          <ac:chgData name="MAYS, Joe (ROLLE MEDICAL PARTNERSHIP - L83056)" userId="b32be06e-2452-45c2-94e6-edac200141c8" providerId="ADAL" clId="{497A5324-3C55-4BAA-883F-F0CD95F1CD15}" dt="2026-06-15T12:44:42.529" v="16" actId="1076"/>
          <ac:spMkLst>
            <pc:docMk/>
            <pc:sldMk cId="1247498746" sldId="300"/>
            <ac:spMk id="2" creationId="{325BF8DD-65E1-33B8-07E2-C9DAAA609D9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8:46.593" v="277" actId="1076"/>
          <ac:spMkLst>
            <pc:docMk/>
            <pc:sldMk cId="1247498746" sldId="300"/>
            <ac:spMk id="4" creationId="{A85E58EC-17A5-44B6-8200-16B74C6EBC8D}"/>
          </ac:spMkLst>
        </pc:spChg>
      </pc:sldChg>
      <pc:sldChg chg="addSp delSp modSp add mod setBg chgLayout">
        <pc:chgData name="MAYS, Joe (ROLLE MEDICAL PARTNERSHIP - L83056)" userId="b32be06e-2452-45c2-94e6-edac200141c8" providerId="ADAL" clId="{497A5324-3C55-4BAA-883F-F0CD95F1CD15}" dt="2026-06-15T15:08:31.847" v="275" actId="122"/>
        <pc:sldMkLst>
          <pc:docMk/>
          <pc:sldMk cId="4164890413" sldId="301"/>
        </pc:sldMkLst>
        <pc:spChg chg="mod">
          <ac:chgData name="MAYS, Joe (ROLLE MEDICAL PARTNERSHIP - L83056)" userId="b32be06e-2452-45c2-94e6-edac200141c8" providerId="ADAL" clId="{497A5324-3C55-4BAA-883F-F0CD95F1CD15}" dt="2026-06-15T12:57:59.792" v="189" actId="20577"/>
          <ac:spMkLst>
            <pc:docMk/>
            <pc:sldMk cId="4164890413" sldId="301"/>
            <ac:spMk id="2" creationId="{325BF8DD-65E1-33B8-07E2-C9DAAA609D90}"/>
          </ac:spMkLst>
        </pc:spChg>
        <pc:spChg chg="add del mod">
          <ac:chgData name="MAYS, Joe (ROLLE MEDICAL PARTNERSHIP - L83056)" userId="b32be06e-2452-45c2-94e6-edac200141c8" providerId="ADAL" clId="{497A5324-3C55-4BAA-883F-F0CD95F1CD15}" dt="2026-06-15T14:57:52.138" v="267" actId="6264"/>
          <ac:spMkLst>
            <pc:docMk/>
            <pc:sldMk cId="4164890413" sldId="301"/>
            <ac:spMk id="3" creationId="{DBAF15FD-742B-CFFE-F75F-C47013011A14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8:31.847" v="275" actId="122"/>
          <ac:spMkLst>
            <pc:docMk/>
            <pc:sldMk cId="4164890413" sldId="301"/>
            <ac:spMk id="4" creationId="{A85E58EC-17A5-44B6-8200-16B74C6EBC8D}"/>
          </ac:spMkLst>
        </pc:spChg>
        <pc:spChg chg="add del mod">
          <ac:chgData name="MAYS, Joe (ROLLE MEDICAL PARTNERSHIP - L83056)" userId="b32be06e-2452-45c2-94e6-edac200141c8" providerId="ADAL" clId="{497A5324-3C55-4BAA-883F-F0CD95F1CD15}" dt="2026-06-15T14:57:51.607" v="266" actId="6264"/>
          <ac:spMkLst>
            <pc:docMk/>
            <pc:sldMk cId="4164890413" sldId="301"/>
            <ac:spMk id="5" creationId="{5F4245C1-EE07-A27B-F84A-2C93479B45F9}"/>
          </ac:spMkLst>
        </pc:sp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23:55.054" v="361" actId="113"/>
        <pc:sldMkLst>
          <pc:docMk/>
          <pc:sldMk cId="2937701282" sldId="302"/>
        </pc:sldMkLst>
        <pc:spChg chg="mod">
          <ac:chgData name="MAYS, Joe (ROLLE MEDICAL PARTNERSHIP - L83056)" userId="b32be06e-2452-45c2-94e6-edac200141c8" providerId="ADAL" clId="{497A5324-3C55-4BAA-883F-F0CD95F1CD15}" dt="2026-06-15T15:21:37.006" v="339" actId="1076"/>
          <ac:spMkLst>
            <pc:docMk/>
            <pc:sldMk cId="2937701282" sldId="302"/>
            <ac:spMk id="2" creationId="{325BF8DD-65E1-33B8-07E2-C9DAAA609D9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3:55.054" v="361" actId="113"/>
          <ac:spMkLst>
            <pc:docMk/>
            <pc:sldMk cId="2937701282" sldId="302"/>
            <ac:spMk id="4" creationId="{A85E58EC-17A5-44B6-8200-16B74C6EBC8D}"/>
          </ac:spMkLst>
        </pc:sp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24:10.068" v="366" actId="122"/>
        <pc:sldMkLst>
          <pc:docMk/>
          <pc:sldMk cId="600903332" sldId="303"/>
        </pc:sldMkLst>
        <pc:spChg chg="mod ord">
          <ac:chgData name="MAYS, Joe (ROLLE MEDICAL PARTNERSHIP - L83056)" userId="b32be06e-2452-45c2-94e6-edac200141c8" providerId="ADAL" clId="{497A5324-3C55-4BAA-883F-F0CD95F1CD15}" dt="2026-06-15T15:24:10.068" v="366" actId="122"/>
          <ac:spMkLst>
            <pc:docMk/>
            <pc:sldMk cId="600903332" sldId="303"/>
            <ac:spMk id="4" creationId="{A85E58EC-17A5-44B6-8200-16B74C6EBC8D}"/>
          </ac:spMkLst>
        </pc:sp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25:18.365" v="383" actId="12"/>
        <pc:sldMkLst>
          <pc:docMk/>
          <pc:sldMk cId="484765031" sldId="304"/>
        </pc:sldMkLst>
        <pc:spChg chg="mod">
          <ac:chgData name="MAYS, Joe (ROLLE MEDICAL PARTNERSHIP - L83056)" userId="b32be06e-2452-45c2-94e6-edac200141c8" providerId="ADAL" clId="{497A5324-3C55-4BAA-883F-F0CD95F1CD15}" dt="2026-06-15T15:25:18.365" v="383" actId="12"/>
          <ac:spMkLst>
            <pc:docMk/>
            <pc:sldMk cId="484765031" sldId="304"/>
            <ac:spMk id="2" creationId="{325BF8DD-65E1-33B8-07E2-C9DAAA609D9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5:08.825" v="378" actId="1076"/>
          <ac:spMkLst>
            <pc:docMk/>
            <pc:sldMk cId="484765031" sldId="304"/>
            <ac:spMk id="4" creationId="{A85E58EC-17A5-44B6-8200-16B74C6EBC8D}"/>
          </ac:spMkLst>
        </pc:sp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46:10.825" v="648" actId="255"/>
        <pc:sldMkLst>
          <pc:docMk/>
          <pc:sldMk cId="562006991" sldId="305"/>
        </pc:sldMkLst>
        <pc:spChg chg="mod ord">
          <ac:chgData name="MAYS, Joe (ROLLE MEDICAL PARTNERSHIP - L83056)" userId="b32be06e-2452-45c2-94e6-edac200141c8" providerId="ADAL" clId="{497A5324-3C55-4BAA-883F-F0CD95F1CD15}" dt="2026-06-15T15:46:10.825" v="648" actId="255"/>
          <ac:spMkLst>
            <pc:docMk/>
            <pc:sldMk cId="562006991" sldId="305"/>
            <ac:spMk id="4" creationId="{A85E58EC-17A5-44B6-8200-16B74C6EBC8D}"/>
          </ac:spMkLst>
        </pc:spChg>
        <pc:picChg chg="mod">
          <ac:chgData name="MAYS, Joe (ROLLE MEDICAL PARTNERSHIP - L83056)" userId="b32be06e-2452-45c2-94e6-edac200141c8" providerId="ADAL" clId="{497A5324-3C55-4BAA-883F-F0CD95F1CD15}" dt="2026-06-15T12:55:54.961" v="88" actId="1076"/>
          <ac:picMkLst>
            <pc:docMk/>
            <pc:sldMk cId="562006991" sldId="305"/>
            <ac:picMk id="3" creationId="{7DCD39A1-FB44-A607-07BA-87F01B37FAC7}"/>
          </ac:picMkLst>
        </pc:pic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45:56.110" v="647" actId="255"/>
        <pc:sldMkLst>
          <pc:docMk/>
          <pc:sldMk cId="2427499211" sldId="306"/>
        </pc:sldMkLst>
        <pc:spChg chg="mod ord">
          <ac:chgData name="MAYS, Joe (ROLLE MEDICAL PARTNERSHIP - L83056)" userId="b32be06e-2452-45c2-94e6-edac200141c8" providerId="ADAL" clId="{497A5324-3C55-4BAA-883F-F0CD95F1CD15}" dt="2026-06-15T15:45:56.110" v="647" actId="255"/>
          <ac:spMkLst>
            <pc:docMk/>
            <pc:sldMk cId="2427499211" sldId="306"/>
            <ac:spMk id="4" creationId="{A85E58EC-17A5-44B6-8200-16B74C6EBC8D}"/>
          </ac:spMkLst>
        </pc:spChg>
        <pc:picChg chg="mod">
          <ac:chgData name="MAYS, Joe (ROLLE MEDICAL PARTNERSHIP - L83056)" userId="b32be06e-2452-45c2-94e6-edac200141c8" providerId="ADAL" clId="{497A5324-3C55-4BAA-883F-F0CD95F1CD15}" dt="2026-06-15T12:56:19.293" v="90" actId="1076"/>
          <ac:picMkLst>
            <pc:docMk/>
            <pc:sldMk cId="2427499211" sldId="306"/>
            <ac:picMk id="5" creationId="{3DCB7C0C-6BF0-59DA-9226-C3723EED514C}"/>
          </ac:picMkLst>
        </pc:pic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44:28.314" v="555" actId="20577"/>
        <pc:sldMkLst>
          <pc:docMk/>
          <pc:sldMk cId="2756261106" sldId="307"/>
        </pc:sldMkLst>
        <pc:spChg chg="mod">
          <ac:chgData name="MAYS, Joe (ROLLE MEDICAL PARTNERSHIP - L83056)" userId="b32be06e-2452-45c2-94e6-edac200141c8" providerId="ADAL" clId="{497A5324-3C55-4BAA-883F-F0CD95F1CD15}" dt="2026-06-15T15:44:28.314" v="555" actId="20577"/>
          <ac:spMkLst>
            <pc:docMk/>
            <pc:sldMk cId="2756261106" sldId="307"/>
            <ac:spMk id="2" creationId="{4FC12A85-BF75-F77C-4A9A-285208D402D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42:04.811" v="540" actId="207"/>
          <ac:spMkLst>
            <pc:docMk/>
            <pc:sldMk cId="2756261106" sldId="307"/>
            <ac:spMk id="4" creationId="{A85E58EC-17A5-44B6-8200-16B74C6EBC8D}"/>
          </ac:spMkLst>
        </pc:spChg>
      </pc:sldChg>
      <pc:sldChg chg="modSp add mod setBg modClrScheme chgLayout">
        <pc:chgData name="MAYS, Joe (ROLLE MEDICAL PARTNERSHIP - L83056)" userId="b32be06e-2452-45c2-94e6-edac200141c8" providerId="ADAL" clId="{497A5324-3C55-4BAA-883F-F0CD95F1CD15}" dt="2026-06-15T15:08:38.528" v="276" actId="1076"/>
        <pc:sldMkLst>
          <pc:docMk/>
          <pc:sldMk cId="3971772842" sldId="308"/>
        </pc:sldMkLst>
        <pc:spChg chg="mod">
          <ac:chgData name="MAYS, Joe (ROLLE MEDICAL PARTNERSHIP - L83056)" userId="b32be06e-2452-45c2-94e6-edac200141c8" providerId="ADAL" clId="{497A5324-3C55-4BAA-883F-F0CD95F1CD15}" dt="2026-06-15T12:45:20.580" v="24" actId="1076"/>
          <ac:spMkLst>
            <pc:docMk/>
            <pc:sldMk cId="3971772842" sldId="308"/>
            <ac:spMk id="2" creationId="{325BF8DD-65E1-33B8-07E2-C9DAAA609D9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8:38.528" v="276" actId="1076"/>
          <ac:spMkLst>
            <pc:docMk/>
            <pc:sldMk cId="3971772842" sldId="308"/>
            <ac:spMk id="4" creationId="{A85E58EC-17A5-44B6-8200-16B74C6EBC8D}"/>
          </ac:spMkLst>
        </pc:spChg>
      </pc:sldChg>
      <pc:sldChg chg="modSp add mod setBg chgLayout">
        <pc:chgData name="MAYS, Joe (ROLLE MEDICAL PARTNERSHIP - L83056)" userId="b32be06e-2452-45c2-94e6-edac200141c8" providerId="ADAL" clId="{497A5324-3C55-4BAA-883F-F0CD95F1CD15}" dt="2026-06-15T15:24:52.748" v="377" actId="1076"/>
        <pc:sldMkLst>
          <pc:docMk/>
          <pc:sldMk cId="1658676805" sldId="309"/>
        </pc:sldMkLst>
        <pc:spChg chg="mod">
          <ac:chgData name="MAYS, Joe (ROLLE MEDICAL PARTNERSHIP - L83056)" userId="b32be06e-2452-45c2-94e6-edac200141c8" providerId="ADAL" clId="{497A5324-3C55-4BAA-883F-F0CD95F1CD15}" dt="2026-06-15T15:24:52.748" v="377" actId="1076"/>
          <ac:spMkLst>
            <pc:docMk/>
            <pc:sldMk cId="1658676805" sldId="309"/>
            <ac:spMk id="2" creationId="{006BCA07-8A0B-4338-03CD-AD6D809076D1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24:49.221" v="376" actId="122"/>
          <ac:spMkLst>
            <pc:docMk/>
            <pc:sldMk cId="1658676805" sldId="309"/>
            <ac:spMk id="4" creationId="{A85E58EC-17A5-44B6-8200-16B74C6EBC8D}"/>
          </ac:spMkLst>
        </pc:spChg>
      </pc:sldChg>
      <pc:sldChg chg="modSp add mod chgLayout">
        <pc:chgData name="MAYS, Joe (ROLLE MEDICAL PARTNERSHIP - L83056)" userId="b32be06e-2452-45c2-94e6-edac200141c8" providerId="ADAL" clId="{497A5324-3C55-4BAA-883F-F0CD95F1CD15}" dt="2026-06-15T15:19:21.378" v="327" actId="1076"/>
        <pc:sldMkLst>
          <pc:docMk/>
          <pc:sldMk cId="166504650" sldId="310"/>
        </pc:sldMkLst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166504650" sldId="310"/>
            <ac:spMk id="2" creationId="{CE65A127-F11C-FC69-6A73-5C41BE4A483B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0:08.513" v="287" actId="14100"/>
          <ac:spMkLst>
            <pc:docMk/>
            <pc:sldMk cId="166504650" sldId="310"/>
            <ac:spMk id="7" creationId="{00000000-0000-0000-0000-000000000000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9:21.378" v="327" actId="1076"/>
          <ac:spMkLst>
            <pc:docMk/>
            <pc:sldMk cId="166504650" sldId="310"/>
            <ac:spMk id="11" creationId="{00000000-0000-0000-0000-000000000000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0:17.524" v="289" actId="14100"/>
          <ac:spMkLst>
            <pc:docMk/>
            <pc:sldMk cId="166504650" sldId="310"/>
            <ac:spMk id="13" creationId="{00000000-0000-0000-0000-000000000000}"/>
          </ac:spMkLst>
        </pc:spChg>
      </pc:sldChg>
      <pc:sldChg chg="modSp add mod chgLayout">
        <pc:chgData name="MAYS, Joe (ROLLE MEDICAL PARTNERSHIP - L83056)" userId="b32be06e-2452-45c2-94e6-edac200141c8" providerId="ADAL" clId="{497A5324-3C55-4BAA-883F-F0CD95F1CD15}" dt="2026-06-15T15:19:46.654" v="328" actId="1076"/>
        <pc:sldMkLst>
          <pc:docMk/>
          <pc:sldMk cId="2460474242" sldId="311"/>
        </pc:sldMkLst>
        <pc:spChg chg="mod">
          <ac:chgData name="MAYS, Joe (ROLLE MEDICAL PARTNERSHIP - L83056)" userId="b32be06e-2452-45c2-94e6-edac200141c8" providerId="ADAL" clId="{497A5324-3C55-4BAA-883F-F0CD95F1CD15}" dt="2026-06-15T15:10:25.927" v="291" actId="14100"/>
          <ac:spMkLst>
            <pc:docMk/>
            <pc:sldMk cId="2460474242" sldId="311"/>
            <ac:spMk id="7" creationId="{00000000-0000-0000-0000-0000000000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460474242" sldId="311"/>
            <ac:spMk id="9" creationId="{77782B97-145E-3CCF-B53C-ABE093BBAF73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9:46.654" v="328" actId="1076"/>
          <ac:spMkLst>
            <pc:docMk/>
            <pc:sldMk cId="2460474242" sldId="311"/>
            <ac:spMk id="11" creationId="{00000000-0000-0000-0000-000000000000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0:23.161" v="290" actId="14100"/>
          <ac:spMkLst>
            <pc:docMk/>
            <pc:sldMk cId="2460474242" sldId="311"/>
            <ac:spMk id="13" creationId="{00000000-0000-0000-0000-000000000000}"/>
          </ac:spMkLst>
        </pc:spChg>
      </pc:sldChg>
      <pc:sldChg chg="delSp modSp add mod chgLayout">
        <pc:chgData name="MAYS, Joe (ROLLE MEDICAL PARTNERSHIP - L83056)" userId="b32be06e-2452-45c2-94e6-edac200141c8" providerId="ADAL" clId="{497A5324-3C55-4BAA-883F-F0CD95F1CD15}" dt="2026-06-15T15:09:38.093" v="283" actId="478"/>
        <pc:sldMkLst>
          <pc:docMk/>
          <pc:sldMk cId="210110040" sldId="312"/>
        </pc:sldMkLst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10110040" sldId="312"/>
            <ac:spMk id="10" creationId="{CE5A3C88-63B4-9969-2A21-46C0D9760FA1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38.093" v="283" actId="478"/>
          <ac:picMkLst>
            <pc:docMk/>
            <pc:sldMk cId="210110040" sldId="312"/>
            <ac:picMk id="21" creationId="{80851739-CA65-D581-AFF3-46AB8177591C}"/>
          </ac:picMkLst>
        </pc:picChg>
      </pc:sldChg>
      <pc:sldChg chg="modSp add mod chgLayout">
        <pc:chgData name="MAYS, Joe (ROLLE MEDICAL PARTNERSHIP - L83056)" userId="b32be06e-2452-45c2-94e6-edac200141c8" providerId="ADAL" clId="{497A5324-3C55-4BAA-883F-F0CD95F1CD15}" dt="2026-06-15T15:16:32.928" v="309" actId="1076"/>
        <pc:sldMkLst>
          <pc:docMk/>
          <pc:sldMk cId="1516827686" sldId="313"/>
        </pc:sldMkLst>
        <pc:spChg chg="mod">
          <ac:chgData name="MAYS, Joe (ROLLE MEDICAL PARTNERSHIP - L83056)" userId="b32be06e-2452-45c2-94e6-edac200141c8" providerId="ADAL" clId="{497A5324-3C55-4BAA-883F-F0CD95F1CD15}" dt="2026-06-15T15:16:24.773" v="307" actId="1076"/>
          <ac:spMkLst>
            <pc:docMk/>
            <pc:sldMk cId="1516827686" sldId="313"/>
            <ac:spMk id="7" creationId="{00000000-0000-0000-0000-0000000000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1516827686" sldId="313"/>
            <ac:spMk id="9" creationId="{8929F09C-46B2-1629-1642-F66C14F8CEB8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6:32.928" v="309" actId="1076"/>
          <ac:spMkLst>
            <pc:docMk/>
            <pc:sldMk cId="1516827686" sldId="313"/>
            <ac:spMk id="13" creationId="{00000000-0000-0000-0000-000000000000}"/>
          </ac:spMkLst>
        </pc:spChg>
      </pc:sldChg>
      <pc:sldChg chg="modSp add mod chgLayout">
        <pc:chgData name="MAYS, Joe (ROLLE MEDICAL PARTNERSHIP - L83056)" userId="b32be06e-2452-45c2-94e6-edac200141c8" providerId="ADAL" clId="{497A5324-3C55-4BAA-883F-F0CD95F1CD15}" dt="2026-06-15T15:17:00.911" v="316" actId="1076"/>
        <pc:sldMkLst>
          <pc:docMk/>
          <pc:sldMk cId="2025216872" sldId="314"/>
        </pc:sldMkLst>
        <pc:spChg chg="mod">
          <ac:chgData name="MAYS, Joe (ROLLE MEDICAL PARTNERSHIP - L83056)" userId="b32be06e-2452-45c2-94e6-edac200141c8" providerId="ADAL" clId="{497A5324-3C55-4BAA-883F-F0CD95F1CD15}" dt="2026-06-15T15:17:00.911" v="316" actId="1076"/>
          <ac:spMkLst>
            <pc:docMk/>
            <pc:sldMk cId="2025216872" sldId="314"/>
            <ac:spMk id="7" creationId="{00000000-0000-0000-0000-0000000000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025216872" sldId="314"/>
            <ac:spMk id="9" creationId="{074299B4-BA69-24DF-009A-38866C488BB7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6:47.490" v="312" actId="122"/>
          <ac:spMkLst>
            <pc:docMk/>
            <pc:sldMk cId="2025216872" sldId="314"/>
            <ac:spMk id="13" creationId="{00000000-0000-0000-0000-000000000000}"/>
          </ac:spMkLst>
        </pc:spChg>
      </pc:sldChg>
      <pc:sldChg chg="modSp add mod chgLayout">
        <pc:chgData name="MAYS, Joe (ROLLE MEDICAL PARTNERSHIP - L83056)" userId="b32be06e-2452-45c2-94e6-edac200141c8" providerId="ADAL" clId="{497A5324-3C55-4BAA-883F-F0CD95F1CD15}" dt="2026-06-15T15:17:24.952" v="322" actId="122"/>
        <pc:sldMkLst>
          <pc:docMk/>
          <pc:sldMk cId="2855088813" sldId="315"/>
        </pc:sldMkLst>
        <pc:spChg chg="mod">
          <ac:chgData name="MAYS, Joe (ROLLE MEDICAL PARTNERSHIP - L83056)" userId="b32be06e-2452-45c2-94e6-edac200141c8" providerId="ADAL" clId="{497A5324-3C55-4BAA-883F-F0CD95F1CD15}" dt="2026-06-15T15:17:15.793" v="319" actId="122"/>
          <ac:spMkLst>
            <pc:docMk/>
            <pc:sldMk cId="2855088813" sldId="315"/>
            <ac:spMk id="7" creationId="{00000000-0000-0000-0000-000000000000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2855088813" sldId="315"/>
            <ac:spMk id="9" creationId="{6A44CD21-C7D6-48BA-F4B2-8740EBEA3D00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17:24.952" v="322" actId="122"/>
          <ac:spMkLst>
            <pc:docMk/>
            <pc:sldMk cId="2855088813" sldId="315"/>
            <ac:spMk id="13" creationId="{00000000-0000-0000-0000-000000000000}"/>
          </ac:spMkLst>
        </pc:spChg>
      </pc:sldChg>
      <pc:sldChg chg="delSp modSp add mod chgLayout">
        <pc:chgData name="MAYS, Joe (ROLLE MEDICAL PARTNERSHIP - L83056)" userId="b32be06e-2452-45c2-94e6-edac200141c8" providerId="ADAL" clId="{497A5324-3C55-4BAA-883F-F0CD95F1CD15}" dt="2026-06-15T15:31:25.538" v="495" actId="1076"/>
        <pc:sldMkLst>
          <pc:docMk/>
          <pc:sldMk cId="3654776330" sldId="316"/>
        </pc:sldMkLst>
        <pc:spChg chg="mod">
          <ac:chgData name="MAYS, Joe (ROLLE MEDICAL PARTNERSHIP - L83056)" userId="b32be06e-2452-45c2-94e6-edac200141c8" providerId="ADAL" clId="{497A5324-3C55-4BAA-883F-F0CD95F1CD15}" dt="2026-06-15T15:31:22.872" v="494" actId="1076"/>
          <ac:spMkLst>
            <pc:docMk/>
            <pc:sldMk cId="3654776330" sldId="316"/>
            <ac:spMk id="4" creationId="{27CD6424-DDC3-DD6B-1B42-21BE1D1578CD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31:18.504" v="493" actId="1076"/>
          <ac:spMkLst>
            <pc:docMk/>
            <pc:sldMk cId="3654776330" sldId="316"/>
            <ac:spMk id="5" creationId="{1C67A485-215B-1624-F893-551D144DE7EB}"/>
          </ac:spMkLst>
        </pc:spChg>
        <pc:spChg chg="mod">
          <ac:chgData name="MAYS, Joe (ROLLE MEDICAL PARTNERSHIP - L83056)" userId="b32be06e-2452-45c2-94e6-edac200141c8" providerId="ADAL" clId="{497A5324-3C55-4BAA-883F-F0CD95F1CD15}" dt="2026-06-15T15:31:25.538" v="495" actId="1076"/>
          <ac:spMkLst>
            <pc:docMk/>
            <pc:sldMk cId="3654776330" sldId="316"/>
            <ac:spMk id="6" creationId="{857DEF47-D341-3C0F-2AD4-20A397C4C825}"/>
          </ac:spMkLst>
        </pc:spChg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3654776330" sldId="316"/>
            <ac:spMk id="11" creationId="{5D840A49-583A-D6EE-EAF5-6883FBB4B524}"/>
          </ac:spMkLst>
        </pc:spChg>
        <pc:spChg chg="del">
          <ac:chgData name="MAYS, Joe (ROLLE MEDICAL PARTNERSHIP - L83056)" userId="b32be06e-2452-45c2-94e6-edac200141c8" providerId="ADAL" clId="{497A5324-3C55-4BAA-883F-F0CD95F1CD15}" dt="2026-06-15T15:17:33.716" v="323" actId="478"/>
          <ac:spMkLst>
            <pc:docMk/>
            <pc:sldMk cId="3654776330" sldId="316"/>
            <ac:spMk id="17" creationId="{B34FBD0C-7E21-6F95-BBE2-A07936D203B1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43.053" v="284" actId="478"/>
          <ac:picMkLst>
            <pc:docMk/>
            <pc:sldMk cId="3654776330" sldId="316"/>
            <ac:picMk id="21" creationId="{80851739-CA65-D581-AFF3-46AB8177591C}"/>
          </ac:picMkLst>
        </pc:picChg>
      </pc:sldChg>
      <pc:sldChg chg="addSp delSp modSp add mod chgLayout">
        <pc:chgData name="MAYS, Joe (ROLLE MEDICAL PARTNERSHIP - L83056)" userId="b32be06e-2452-45c2-94e6-edac200141c8" providerId="ADAL" clId="{497A5324-3C55-4BAA-883F-F0CD95F1CD15}" dt="2026-06-15T15:38:20.655" v="522" actId="20577"/>
        <pc:sldMkLst>
          <pc:docMk/>
          <pc:sldMk cId="4042439324" sldId="317"/>
        </pc:sldMkLst>
        <pc:spChg chg="mod ord">
          <ac:chgData name="MAYS, Joe (ROLLE MEDICAL PARTNERSHIP - L83056)" userId="b32be06e-2452-45c2-94e6-edac200141c8" providerId="ADAL" clId="{497A5324-3C55-4BAA-883F-F0CD95F1CD15}" dt="2026-06-15T15:04:29.727" v="271" actId="700"/>
          <ac:spMkLst>
            <pc:docMk/>
            <pc:sldMk cId="4042439324" sldId="317"/>
            <ac:spMk id="4" creationId="{73317107-6D71-CB06-5B9F-8AF847F9E78E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2:28.928" v="499" actId="20577"/>
          <ac:spMkLst>
            <pc:docMk/>
            <pc:sldMk cId="4042439324" sldId="317"/>
            <ac:spMk id="5" creationId="{C0C4C896-5728-2DBE-9502-642181DD05F4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6:34.766" v="510" actId="1076"/>
          <ac:spMkLst>
            <pc:docMk/>
            <pc:sldMk cId="4042439324" sldId="317"/>
            <ac:spMk id="6" creationId="{73429B4C-5789-9E58-BCBC-E62525B12383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6:24.988" v="509" actId="20577"/>
          <ac:spMkLst>
            <pc:docMk/>
            <pc:sldMk cId="4042439324" sldId="317"/>
            <ac:spMk id="11" creationId="{9F925CCA-005D-DC44-28FD-A73F573AD0AB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6:57.817" v="517" actId="20577"/>
          <ac:spMkLst>
            <pc:docMk/>
            <pc:sldMk cId="4042439324" sldId="317"/>
            <ac:spMk id="12" creationId="{D7776381-81D1-75B3-9CD9-ECD118AE6EF9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8:20.655" v="522" actId="20577"/>
          <ac:spMkLst>
            <pc:docMk/>
            <pc:sldMk cId="4042439324" sldId="317"/>
            <ac:spMk id="13" creationId="{3EA5517E-08E7-93E4-06B2-A601A2979EE4}"/>
          </ac:spMkLst>
        </pc:spChg>
        <pc:spChg chg="add mod">
          <ac:chgData name="MAYS, Joe (ROLLE MEDICAL PARTNERSHIP - L83056)" userId="b32be06e-2452-45c2-94e6-edac200141c8" providerId="ADAL" clId="{497A5324-3C55-4BAA-883F-F0CD95F1CD15}" dt="2026-06-15T15:36:52.237" v="512" actId="1076"/>
          <ac:spMkLst>
            <pc:docMk/>
            <pc:sldMk cId="4042439324" sldId="317"/>
            <ac:spMk id="14" creationId="{F34C5F86-4FB9-1FB5-0A3A-8E2062A00065}"/>
          </ac:spMkLst>
        </pc:spChg>
        <pc:spChg chg="del">
          <ac:chgData name="MAYS, Joe (ROLLE MEDICAL PARTNERSHIP - L83056)" userId="b32be06e-2452-45c2-94e6-edac200141c8" providerId="ADAL" clId="{497A5324-3C55-4BAA-883F-F0CD95F1CD15}" dt="2026-06-15T15:17:49.463" v="324" actId="478"/>
          <ac:spMkLst>
            <pc:docMk/>
            <pc:sldMk cId="4042439324" sldId="317"/>
            <ac:spMk id="17" creationId="{B34FBD0C-7E21-6F95-BBE2-A07936D203B1}"/>
          </ac:spMkLst>
        </pc:spChg>
        <pc:picChg chg="del">
          <ac:chgData name="MAYS, Joe (ROLLE MEDICAL PARTNERSHIP - L83056)" userId="b32be06e-2452-45c2-94e6-edac200141c8" providerId="ADAL" clId="{497A5324-3C55-4BAA-883F-F0CD95F1CD15}" dt="2026-06-15T15:09:46.028" v="285" actId="478"/>
          <ac:picMkLst>
            <pc:docMk/>
            <pc:sldMk cId="4042439324" sldId="317"/>
            <ac:picMk id="21" creationId="{80851739-CA65-D581-AFF3-46AB8177591C}"/>
          </ac:picMkLst>
        </pc:picChg>
      </pc:sldChg>
      <pc:sldMasterChg chg="modSldLayout">
        <pc:chgData name="MAYS, Joe (ROLLE MEDICAL PARTNERSHIP - L83056)" userId="b32be06e-2452-45c2-94e6-edac200141c8" providerId="ADAL" clId="{497A5324-3C55-4BAA-883F-F0CD95F1CD15}" dt="2026-06-15T15:05:02.486" v="273"/>
        <pc:sldMasterMkLst>
          <pc:docMk/>
          <pc:sldMasterMk cId="3081839061" sldId="2147483672"/>
        </pc:sldMasterMkLst>
        <pc:sldLayoutChg chg="addSp modSp">
          <pc:chgData name="MAYS, Joe (ROLLE MEDICAL PARTNERSHIP - L83056)" userId="b32be06e-2452-45c2-94e6-edac200141c8" providerId="ADAL" clId="{497A5324-3C55-4BAA-883F-F0CD95F1CD15}" dt="2026-06-15T15:05:02.486" v="273"/>
          <pc:sldLayoutMkLst>
            <pc:docMk/>
            <pc:sldMasterMk cId="3081839061" sldId="2147483672"/>
            <pc:sldLayoutMk cId="3824772131" sldId="2147483674"/>
          </pc:sldLayoutMkLst>
          <pc:spChg chg="add mod">
            <ac:chgData name="MAYS, Joe (ROLLE MEDICAL PARTNERSHIP - L83056)" userId="b32be06e-2452-45c2-94e6-edac200141c8" providerId="ADAL" clId="{497A5324-3C55-4BAA-883F-F0CD95F1CD15}" dt="2026-06-15T15:05:02.486" v="273"/>
            <ac:spMkLst>
              <pc:docMk/>
              <pc:sldMasterMk cId="3081839061" sldId="2147483672"/>
              <pc:sldLayoutMk cId="3824772131" sldId="2147483674"/>
              <ac:spMk id="2" creationId="{6D6B0C53-3664-24D7-9024-A680BFFECBCB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5:05:02.486" v="273"/>
            <ac:spMkLst>
              <pc:docMk/>
              <pc:sldMasterMk cId="3081839061" sldId="2147483672"/>
              <pc:sldLayoutMk cId="3824772131" sldId="2147483674"/>
              <ac:spMk id="3" creationId="{430DE272-1B93-2137-F5E4-EFFF350312BB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5:05:02.486" v="273"/>
            <ac:spMkLst>
              <pc:docMk/>
              <pc:sldMasterMk cId="3081839061" sldId="2147483672"/>
              <pc:sldLayoutMk cId="3824772131" sldId="2147483674"/>
              <ac:spMk id="4" creationId="{68C19396-746D-ABBB-38F3-9F486186C1C9}"/>
            </ac:spMkLst>
          </pc:spChg>
        </pc:sldLayoutChg>
        <pc:sldLayoutChg chg="addSp delSp modSp">
          <pc:chgData name="MAYS, Joe (ROLLE MEDICAL PARTNERSHIP - L83056)" userId="b32be06e-2452-45c2-94e6-edac200141c8" providerId="ADAL" clId="{497A5324-3C55-4BAA-883F-F0CD95F1CD15}" dt="2026-06-15T14:58:46.506" v="269"/>
          <pc:sldLayoutMkLst>
            <pc:docMk/>
            <pc:sldMasterMk cId="3081839061" sldId="2147483672"/>
            <pc:sldLayoutMk cId="3874259173" sldId="2147483684"/>
          </pc:sldLayoutMkLst>
          <pc:spChg chg="del">
            <ac:chgData name="MAYS, Joe (ROLLE MEDICAL PARTNERSHIP - L83056)" userId="b32be06e-2452-45c2-94e6-edac200141c8" providerId="ADAL" clId="{497A5324-3C55-4BAA-883F-F0CD95F1CD15}" dt="2026-06-15T14:58:45.698" v="268"/>
            <ac:spMkLst>
              <pc:docMk/>
              <pc:sldMasterMk cId="3081839061" sldId="2147483672"/>
              <pc:sldLayoutMk cId="3874259173" sldId="2147483684"/>
              <ac:spMk id="4" creationId="{00000000-0000-0000-0000-000000000000}"/>
            </ac:spMkLst>
          </pc:spChg>
          <pc:spChg chg="del">
            <ac:chgData name="MAYS, Joe (ROLLE MEDICAL PARTNERSHIP - L83056)" userId="b32be06e-2452-45c2-94e6-edac200141c8" providerId="ADAL" clId="{497A5324-3C55-4BAA-883F-F0CD95F1CD15}" dt="2026-06-15T14:58:45.698" v="268"/>
            <ac:spMkLst>
              <pc:docMk/>
              <pc:sldMasterMk cId="3081839061" sldId="2147483672"/>
              <pc:sldLayoutMk cId="3874259173" sldId="2147483684"/>
              <ac:spMk id="5" creationId="{00000000-0000-0000-0000-000000000000}"/>
            </ac:spMkLst>
          </pc:spChg>
          <pc:spChg chg="del">
            <ac:chgData name="MAYS, Joe (ROLLE MEDICAL PARTNERSHIP - L83056)" userId="b32be06e-2452-45c2-94e6-edac200141c8" providerId="ADAL" clId="{497A5324-3C55-4BAA-883F-F0CD95F1CD15}" dt="2026-06-15T14:58:45.698" v="268"/>
            <ac:spMkLst>
              <pc:docMk/>
              <pc:sldMasterMk cId="3081839061" sldId="2147483672"/>
              <pc:sldLayoutMk cId="3874259173" sldId="2147483684"/>
              <ac:spMk id="6" creationId="{00000000-0000-0000-0000-000000000000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4:58:46.506" v="269"/>
            <ac:spMkLst>
              <pc:docMk/>
              <pc:sldMasterMk cId="3081839061" sldId="2147483672"/>
              <pc:sldLayoutMk cId="3874259173" sldId="2147483684"/>
              <ac:spMk id="7" creationId="{8B491A32-7970-6BCB-FE02-4ED729DB4ADB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4:58:46.506" v="269"/>
            <ac:spMkLst>
              <pc:docMk/>
              <pc:sldMasterMk cId="3081839061" sldId="2147483672"/>
              <pc:sldLayoutMk cId="3874259173" sldId="2147483684"/>
              <ac:spMk id="8" creationId="{159FEAAC-BA36-A602-082C-8F47879B25FC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4:58:46.506" v="269"/>
            <ac:spMkLst>
              <pc:docMk/>
              <pc:sldMasterMk cId="3081839061" sldId="2147483672"/>
              <pc:sldLayoutMk cId="3874259173" sldId="2147483684"/>
              <ac:spMk id="9" creationId="{C99844AE-2472-5EE6-9393-C5ED07BB19D7}"/>
            </ac:spMkLst>
          </pc:spChg>
        </pc:sldLayoutChg>
        <pc:sldLayoutChg chg="addSp modSp">
          <pc:chgData name="MAYS, Joe (ROLLE MEDICAL PARTNERSHIP - L83056)" userId="b32be06e-2452-45c2-94e6-edac200141c8" providerId="ADAL" clId="{497A5324-3C55-4BAA-883F-F0CD95F1CD15}" dt="2026-06-15T14:58:53.454" v="270"/>
          <pc:sldLayoutMkLst>
            <pc:docMk/>
            <pc:sldMasterMk cId="3081839061" sldId="2147483672"/>
            <pc:sldLayoutMk cId="1554177932" sldId="2147483685"/>
          </pc:sldLayoutMkLst>
          <pc:spChg chg="add mod">
            <ac:chgData name="MAYS, Joe (ROLLE MEDICAL PARTNERSHIP - L83056)" userId="b32be06e-2452-45c2-94e6-edac200141c8" providerId="ADAL" clId="{497A5324-3C55-4BAA-883F-F0CD95F1CD15}" dt="2026-06-15T14:58:53.454" v="270"/>
            <ac:spMkLst>
              <pc:docMk/>
              <pc:sldMasterMk cId="3081839061" sldId="2147483672"/>
              <pc:sldLayoutMk cId="1554177932" sldId="2147483685"/>
              <ac:spMk id="3" creationId="{51832961-85BF-DA49-6BE4-6EA7AB479AA0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4:58:53.454" v="270"/>
            <ac:spMkLst>
              <pc:docMk/>
              <pc:sldMasterMk cId="3081839061" sldId="2147483672"/>
              <pc:sldLayoutMk cId="1554177932" sldId="2147483685"/>
              <ac:spMk id="4" creationId="{6F76F2EE-01D5-DB03-89B3-455FAF5F09C2}"/>
            </ac:spMkLst>
          </pc:spChg>
          <pc:spChg chg="add mod">
            <ac:chgData name="MAYS, Joe (ROLLE MEDICAL PARTNERSHIP - L83056)" userId="b32be06e-2452-45c2-94e6-edac200141c8" providerId="ADAL" clId="{497A5324-3C55-4BAA-883F-F0CD95F1CD15}" dt="2026-06-15T14:58:53.454" v="270"/>
            <ac:spMkLst>
              <pc:docMk/>
              <pc:sldMasterMk cId="3081839061" sldId="2147483672"/>
              <pc:sldLayoutMk cId="1554177932" sldId="2147483685"/>
              <ac:spMk id="5" creationId="{FCB96748-A006-8E4C-3D26-8A2DC6AC5767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1BA66-E1C2-42D6-AE23-A7CAA5D4BB66}" type="datetimeFigureOut">
              <a:rPr lang="en-GB" smtClean="0"/>
              <a:t>15/06/2026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B0598-A166-480A-AF76-8DC96ED6CD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66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length as our diagnostic test. Ideally there would be no overlap between the length of raisins and peanuts. If this was the case, we would have a perfect test:</a:t>
            </a:r>
            <a:r>
              <a:rPr lang="en-GB" baseline="0" dirty="0"/>
              <a:t> anything&lt; cut-off length is a raisin, anything &gt; cut-off length is a peanut.</a:t>
            </a:r>
          </a:p>
          <a:p>
            <a:r>
              <a:rPr lang="en-GB" baseline="0" dirty="0"/>
              <a:t>However…….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86CB6-800F-4840-8218-891862F4B31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99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length as our diagnostic test. Ideally there would be no overlap between the length of raisins and peanuts. If this was the case, we would have a perfect test:</a:t>
            </a:r>
            <a:r>
              <a:rPr lang="en-GB" baseline="0" dirty="0"/>
              <a:t> anything&lt; cut-off length is a raisin, anything &gt; cut-off length is a peanut.</a:t>
            </a:r>
          </a:p>
          <a:p>
            <a:r>
              <a:rPr lang="en-GB" baseline="0" dirty="0"/>
              <a:t>However…….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86CB6-800F-4840-8218-891862F4B31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99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length as our diagnostic test. Ideally there would be no overlap between the length of raisins and peanuts. If this was the case, we would have a perfect test:</a:t>
            </a:r>
            <a:r>
              <a:rPr lang="en-GB" baseline="0" dirty="0"/>
              <a:t> anything&lt; cut-off length is a raisin, anything &gt; cut-off length is a peanut.</a:t>
            </a:r>
          </a:p>
          <a:p>
            <a:r>
              <a:rPr lang="en-GB" baseline="0" dirty="0"/>
              <a:t>However…….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86CB6-800F-4840-8218-891862F4B31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99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length as our diagnostic test. Ideally there would be no overlap between the length of raisins and peanuts. If this was the case, we would have a perfect test:</a:t>
            </a:r>
            <a:r>
              <a:rPr lang="en-GB" baseline="0" dirty="0"/>
              <a:t> anything&lt; cut-off length is a raisin, anything &gt; cut-off length is a peanut.</a:t>
            </a:r>
          </a:p>
          <a:p>
            <a:r>
              <a:rPr lang="en-GB" baseline="0" dirty="0"/>
              <a:t>However…….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86CB6-800F-4840-8218-891862F4B31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99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are using length as our diagnostic test. Ideally there would be no overlap between the length of raisins and peanuts. If this was the case, we would have a perfect test:</a:t>
            </a:r>
            <a:r>
              <a:rPr lang="en-GB" baseline="0" dirty="0"/>
              <a:t> anything&lt; cut-off length is a raisin, anything &gt; cut-off length is a peanut.</a:t>
            </a:r>
          </a:p>
          <a:p>
            <a:r>
              <a:rPr lang="en-GB" baseline="0" dirty="0"/>
              <a:t>However…….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86CB6-800F-4840-8218-891862F4B31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9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2EC5-5999-DD51-2124-86333CE96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A8E6DB-0F0E-86A3-95DA-913E0625F9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A9475-D7E1-D527-47EE-0DD48A296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EAF2B-0C4F-6516-E567-93371022D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B1EEB-AAB9-7C07-F506-2EF52CC84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ue map with white text&#10;&#10;Description automatically generated">
            <a:extLst>
              <a:ext uri="{FF2B5EF4-FFF2-40B4-BE49-F238E27FC236}">
                <a16:creationId xmlns:a16="http://schemas.microsoft.com/office/drawing/2014/main" id="{F1E01CB4-CC10-3B50-8DB3-01F7C2CCBE6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Picture 8" descr="A close-up of a logo&#10;&#10;Description automatically generated">
            <a:extLst>
              <a:ext uri="{FF2B5EF4-FFF2-40B4-BE49-F238E27FC236}">
                <a16:creationId xmlns:a16="http://schemas.microsoft.com/office/drawing/2014/main" id="{B588E182-A7CE-8890-C45A-27A1F815FF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8" y="307559"/>
            <a:ext cx="2444433" cy="14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70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7F305-10CA-59A8-6966-BD35E90D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DA50E-9CED-9755-A598-A28584124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9AC60-107F-631A-9072-77D39DC6F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EE8EAA-05A1-3E88-580C-417B085F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A268F-CFB5-A621-B85C-D22A87940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AB9BD05-670E-1F5D-5379-A47D012BAF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9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5D965-C709-619B-C9BA-3061DF5748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F1E030-4764-74E0-0767-A776926243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F248F-9464-3F97-E5D8-D928A8568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2F42B-6CAB-73CA-805D-DF1F1139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AF553F-970B-9FF0-8BC7-79B31773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9FB09A6-2DB1-B878-3758-11764CB442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2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491A32-7970-6BCB-FE02-4ED729DB4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9FEAAC-BA36-A602-082C-8F47879B2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9844AE-2472-5EE6-9393-C5ED07BB1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259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0CF9ACA-4756-1CD1-AE79-B94D05136B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6B0C53-3664-24D7-9024-A680BFFEC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0DE272-1B93-2137-F5E4-EFFF35031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19396-746D-ABBB-38F3-9F486186C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77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4B3C4-E5D1-CB61-D3B9-CD6C1210D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8B5B65-583B-D933-DD9E-6A4EA6B3A5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24EAA3-FB91-797D-053C-F15E8C14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AF959-F7C0-D038-3FCD-1CE233E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36F72-6FE4-5FE5-91E1-6CC6A3C5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971A702-19C8-0BBF-1D2C-1121B03A80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8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9A2B-B17A-B09C-EAD9-DF0CBB82F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2F398-EE6E-5570-B6FE-F4ED59CC9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99FDB2-26E5-EFFE-F93D-4F29D4A85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DE2D17-BB89-D408-B1BE-04E836E1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55E7F-E1B8-FEFA-E664-C22293F4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1ECBB-4CDC-5411-BDCB-DE0A0B487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7461DAF-48C4-1AB9-6708-BB86F8C4BD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92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07B64-776C-C1F1-EFDD-93B2D14B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D3943-15E1-DC6F-694A-1961657E7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FE0BD-F022-8B04-4B1D-714BDD2504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B1A2D7-E318-AB0D-628A-C06D4423C7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23967B-C86F-8E40-86F0-83D148D5E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C2AF1-370C-8704-C095-EB55348A2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1F6559-406D-854F-786F-9A810027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9FAEEC-9AD3-29CA-1317-897FE88F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6943C6C-06B9-519E-C713-49DF435833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77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9424D-A3A6-42A8-A46D-C3E0C5D33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BD284-CBE3-2357-0A22-BB0563F2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F813F7-803B-CF99-D765-181112F23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EA450C-F220-F760-AFAC-4EBCC2045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D938E199-56B6-6429-0652-B5685E4D15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533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4D661-1996-4584-0239-A70280DC4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BF80F9-F14A-8879-1B5A-4515DD90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2616F-156C-3A75-818C-FD4891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6E001BFC-12FA-E7DA-9458-30BA710B74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10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327AA-ABA5-BCA3-DBB5-79CC73E7B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9387B-A68A-81E2-C347-010AC4D1B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BA7CAC-3DE0-A918-85DA-01A26578B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44546B-3F0F-8465-63E5-79CC7B5F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585F6E-B1AC-BF98-EB5D-6D6D474DA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9BA0D-8C8A-70E1-3ACA-5CD2362E3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CAE340A4-5E52-BB83-74B1-879A5016D0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5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4D4F4-B4F0-56D7-C704-73103EBD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958082-CDD1-B89B-25D6-64D771BC06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2CE56-D50D-1AE9-408E-43E000455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0C7F91-C659-D48C-60AC-604A5E453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D58BA-E925-83E6-130B-0FFAA56E4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9DA3E7-923F-6B74-F812-DB5E0BA3C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89773FE8-BFCE-266C-C96F-EA1957AB89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112" y="229512"/>
            <a:ext cx="1654068" cy="99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94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61CE20-B33F-5DFF-B9EE-FFCA88277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56EE3-91AC-772D-46EC-DB50144E1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B7B68-662E-D24F-665A-711BDC533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51929-1055-4974-C494-6499C43CA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Dr Joe Mays, June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67D16-F607-33CA-612C-D0963763A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C60D7-84E8-4253-83EA-EDA783A23D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183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5974099/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S.e.r.bailey@exeter.ac.uk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s://www.nice.org.uk/guidance/ng12/chapter/recommendations-on-patient-support-safety-netting-and-the-diagnostic-process#safety-netting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hyperlink" Target="https://www.nice.org.uk/guidance/ng12/chapter/terms-used-in-this-guideline#suspected-cancer-pathway-referral" TargetMode="External"/><Relationship Id="rId5" Type="http://schemas.openxmlformats.org/officeDocument/2006/relationships/hyperlink" Target="https://www.nhs.uk/conditions/bowel-cancer-screening/" TargetMode="External"/><Relationship Id="rId4" Type="http://schemas.openxmlformats.org/officeDocument/2006/relationships/hyperlink" Target="https://www.nice.org.uk/guidance/dg56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4" Type="http://schemas.openxmlformats.org/officeDocument/2006/relationships/hyperlink" Target="https://www.nice.org.uk/guidance/ng12/chapter/Recommendations-organised-by-site-of-cancer#lower-gastrointestinal-tract-cancer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87EB-1F59-DB53-C60E-709859AA51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Faecal Immunochemical Testing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1A081-BF2F-6853-D1EE-93BE4B1F75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June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E5D03-D0B8-A83D-A181-8547B987E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Dr Joe Mays and 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1725255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FC62C-1032-4126-B654-62F50AB9AC92}"/>
              </a:ext>
            </a:extLst>
          </p:cNvPr>
          <p:cNvSpPr txBox="1"/>
          <p:nvPr/>
        </p:nvSpPr>
        <p:spPr>
          <a:xfrm>
            <a:off x="428085" y="1228306"/>
            <a:ext cx="578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The 2x2 table:</a:t>
            </a:r>
            <a:r>
              <a:rPr lang="en-GB" sz="2700" dirty="0"/>
              <a:t> </a:t>
            </a:r>
            <a:r>
              <a:rPr lang="en-US" sz="2700" dirty="0"/>
              <a:t>symptomatic population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658027-9A81-3EEF-5696-C6FF8E76CC8C}"/>
              </a:ext>
            </a:extLst>
          </p:cNvPr>
          <p:cNvGraphicFramePr>
            <a:graphicFrameLocks noGrp="1"/>
          </p:cNvGraphicFramePr>
          <p:nvPr/>
        </p:nvGraphicFramePr>
        <p:xfrm>
          <a:off x="1221059" y="2325338"/>
          <a:ext cx="6370824" cy="1743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0505">
                  <a:extLst>
                    <a:ext uri="{9D8B030D-6E8A-4147-A177-3AD203B41FA5}">
                      <a16:colId xmlns:a16="http://schemas.microsoft.com/office/drawing/2014/main" val="2513986635"/>
                    </a:ext>
                  </a:extLst>
                </a:gridCol>
                <a:gridCol w="1017824">
                  <a:extLst>
                    <a:ext uri="{9D8B030D-6E8A-4147-A177-3AD203B41FA5}">
                      <a16:colId xmlns:a16="http://schemas.microsoft.com/office/drawing/2014/main" val="210753697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13421793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194832676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03317271"/>
                    </a:ext>
                  </a:extLst>
                </a:gridCol>
              </a:tblGrid>
              <a:tr h="278130">
                <a:tc rowSpan="2" grid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True disease status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7634136"/>
                  </a:ext>
                </a:extLst>
              </a:tr>
              <a:tr h="377190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Colorectal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</a:t>
                      </a:r>
                      <a:r>
                        <a:rPr lang="en-GB" sz="1000" dirty="0"/>
                        <a:t>colorectal 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66407"/>
                  </a:ext>
                </a:extLst>
              </a:tr>
              <a:tr h="27813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Faecal Hb level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&gt;=10 (positive)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163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555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718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89141357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&lt; 10 (negative)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31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3,141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3272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2031827"/>
                  </a:ext>
                </a:extLst>
              </a:tr>
              <a:tr h="53149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CRC incidence 5%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194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3,696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Total number of tested patients =389</a:t>
                      </a:r>
                      <a:r>
                        <a:rPr lang="en-US" sz="1000" dirty="0"/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18502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CD6424-DDC3-DD6B-1B42-21BE1D1578CD}"/>
              </a:ext>
            </a:extLst>
          </p:cNvPr>
          <p:cNvSpPr txBox="1"/>
          <p:nvPr/>
        </p:nvSpPr>
        <p:spPr>
          <a:xfrm>
            <a:off x="3775768" y="4892869"/>
            <a:ext cx="13115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8</a:t>
            </a:r>
            <a:r>
              <a:rPr lang="en-GB" sz="1350" dirty="0"/>
              <a:t>4</a:t>
            </a:r>
            <a:r>
              <a:rPr lang="en-US" sz="1350" dirty="0"/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67A485-215B-1624-F893-551D144DE7EB}"/>
              </a:ext>
            </a:extLst>
          </p:cNvPr>
          <p:cNvSpPr txBox="1"/>
          <p:nvPr/>
        </p:nvSpPr>
        <p:spPr>
          <a:xfrm>
            <a:off x="5037172" y="4892869"/>
            <a:ext cx="1330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85</a:t>
            </a:r>
            <a:r>
              <a:rPr lang="en-US" sz="1350" dirty="0"/>
              <a:t>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7DEF47-D341-3C0F-2AD4-20A397C4C825}"/>
              </a:ext>
            </a:extLst>
          </p:cNvPr>
          <p:cNvSpPr txBox="1"/>
          <p:nvPr/>
        </p:nvSpPr>
        <p:spPr>
          <a:xfrm>
            <a:off x="1554426" y="4892869"/>
            <a:ext cx="23072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C3603E-09C8-858E-A51A-CE65DFF04D04}"/>
              </a:ext>
            </a:extLst>
          </p:cNvPr>
          <p:cNvSpPr txBox="1"/>
          <p:nvPr/>
        </p:nvSpPr>
        <p:spPr>
          <a:xfrm>
            <a:off x="7644347" y="3187499"/>
            <a:ext cx="992412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PPV: </a:t>
            </a:r>
            <a:r>
              <a:rPr lang="en-GB" sz="1350" dirty="0"/>
              <a:t>22</a:t>
            </a:r>
            <a:r>
              <a:rPr lang="en-US" sz="1350" dirty="0"/>
              <a:t>%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83C694-EA1E-0BEA-7D24-9F7CFAB8CC08}"/>
              </a:ext>
            </a:extLst>
          </p:cNvPr>
          <p:cNvSpPr txBox="1"/>
          <p:nvPr/>
        </p:nvSpPr>
        <p:spPr>
          <a:xfrm>
            <a:off x="7634692" y="3687771"/>
            <a:ext cx="1002067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NPV: 9</a:t>
            </a:r>
            <a:r>
              <a:rPr lang="en-GB" sz="1350" dirty="0"/>
              <a:t>6</a:t>
            </a:r>
            <a:r>
              <a:rPr lang="en-US" sz="1350" dirty="0"/>
              <a:t>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34FBD0C-7E21-6F95-BBE2-A07936D203B1}"/>
              </a:ext>
            </a:extLst>
          </p:cNvPr>
          <p:cNvSpPr/>
          <p:nvPr/>
        </p:nvSpPr>
        <p:spPr>
          <a:xfrm>
            <a:off x="6397872" y="2953862"/>
            <a:ext cx="792128" cy="114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116E4B-945B-93ED-96B3-72857B231250}"/>
              </a:ext>
            </a:extLst>
          </p:cNvPr>
          <p:cNvSpPr txBox="1"/>
          <p:nvPr/>
        </p:nvSpPr>
        <p:spPr>
          <a:xfrm>
            <a:off x="231287" y="3231842"/>
            <a:ext cx="1133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rgbClr val="767676"/>
                </a:solidFill>
                <a:latin typeface="Arial" panose="020B0604020202020204" pitchFamily="34" charset="0"/>
              </a:rPr>
              <a:t>FIT threshold for symptomatic triage </a:t>
            </a:r>
            <a:endParaRPr lang="en-US" sz="10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963917-8629-50B2-D7AA-EA4DC96A34CF}"/>
              </a:ext>
            </a:extLst>
          </p:cNvPr>
          <p:cNvSpPr txBox="1"/>
          <p:nvPr/>
        </p:nvSpPr>
        <p:spPr>
          <a:xfrm>
            <a:off x="0" y="5700325"/>
            <a:ext cx="7825615" cy="276999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350" dirty="0"/>
              <a:t>Values from Bailey </a:t>
            </a:r>
            <a:r>
              <a:rPr lang="en-GB" sz="1350" i="1" dirty="0"/>
              <a:t>et al</a:t>
            </a:r>
            <a:r>
              <a:rPr lang="en-GB" sz="1350" dirty="0"/>
              <a:t> 2021 https://www.nature.com/articles/s41416-020-01221-9</a:t>
            </a:r>
            <a:endParaRPr lang="en-US" sz="13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D4EC95C-45F0-AD50-F634-46177A39EC8B}"/>
              </a:ext>
            </a:extLst>
          </p:cNvPr>
          <p:cNvSpPr/>
          <p:nvPr/>
        </p:nvSpPr>
        <p:spPr>
          <a:xfrm>
            <a:off x="3424277" y="1975060"/>
            <a:ext cx="1815418" cy="37252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A5C71D3-DFC4-A5C3-15BC-D93BA92E1C98}"/>
              </a:ext>
            </a:extLst>
          </p:cNvPr>
          <p:cNvSpPr/>
          <p:nvPr/>
        </p:nvSpPr>
        <p:spPr>
          <a:xfrm>
            <a:off x="4747005" y="1963638"/>
            <a:ext cx="1815418" cy="37252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9613EE6-5534-56F0-EF44-DA2BE45977D9}"/>
              </a:ext>
            </a:extLst>
          </p:cNvPr>
          <p:cNvSpPr/>
          <p:nvPr/>
        </p:nvSpPr>
        <p:spPr>
          <a:xfrm rot="16200000">
            <a:off x="5116316" y="-371214"/>
            <a:ext cx="732928" cy="73287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53BADD8-6965-D84A-D723-48721AFE202B}"/>
              </a:ext>
            </a:extLst>
          </p:cNvPr>
          <p:cNvSpPr/>
          <p:nvPr/>
        </p:nvSpPr>
        <p:spPr>
          <a:xfrm rot="16200000">
            <a:off x="5104664" y="136683"/>
            <a:ext cx="732928" cy="73287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E5A3C88-63B4-9969-2A21-46C0D976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1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33"/>
    </mc:Choice>
    <mc:Fallback xmlns="">
      <p:transition spd="slow" advTm="1540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</p:bldLst>
  </p:timing>
  <p:extLst>
    <p:ext uri="{3A86A75C-4F4B-4683-9AE1-C65F6400EC91}">
      <p14:laserTraceLst xmlns:p14="http://schemas.microsoft.com/office/powerpoint/2010/main">
        <p14:tracePtLst>
          <p14:tracePt t="1944" x="3319463" y="6738938"/>
          <p14:tracePt t="1955" x="3649663" y="6510338"/>
          <p14:tracePt t="1965" x="4038600" y="6230938"/>
          <p14:tracePt t="1967" x="4487863" y="5943600"/>
          <p14:tracePt t="1977" x="4935538" y="5638800"/>
          <p14:tracePt t="1987" x="5799138" y="5087938"/>
          <p14:tracePt t="1998" x="6596063" y="4622800"/>
          <p14:tracePt t="2008" x="7145338" y="4310063"/>
          <p14:tracePt t="2017" x="7653338" y="4038600"/>
          <p14:tracePt t="2027" x="8153400" y="3767138"/>
          <p14:tracePt t="2030" x="8577263" y="3530600"/>
          <p14:tracePt t="2040" x="8737600" y="3403600"/>
          <p14:tracePt t="2054" x="9085263" y="3167063"/>
          <p14:tracePt t="2064" x="9245600" y="3048000"/>
          <p14:tracePt t="2074" x="9355138" y="2954338"/>
          <p14:tracePt t="2081" x="9440863" y="2870200"/>
          <p14:tracePt t="2093" x="9507538" y="2776538"/>
          <p14:tracePt t="2096" x="9550400" y="2717800"/>
          <p14:tracePt t="2106" x="9593263" y="2641600"/>
          <p14:tracePt t="2113" x="9609138" y="2565400"/>
          <p14:tracePt t="2124" x="9644063" y="2506663"/>
          <p14:tracePt t="2137" x="9669463" y="2387600"/>
          <p14:tracePt t="2146" x="9669463" y="2370138"/>
          <p14:tracePt t="2154" x="9669463" y="2311400"/>
          <p14:tracePt t="2169" x="9669463" y="2235200"/>
          <p14:tracePt t="2178" x="9669463" y="2192338"/>
          <p14:tracePt t="2187" x="9669463" y="2159000"/>
          <p14:tracePt t="2196" x="9669463" y="2141538"/>
          <p14:tracePt t="2207" x="9652000" y="2116138"/>
          <p14:tracePt t="2208" x="9644063" y="2100263"/>
          <p14:tracePt t="2220" x="9626600" y="2082800"/>
          <p14:tracePt t="2235" x="9593263" y="2074863"/>
          <p14:tracePt t="2243" x="9575800" y="2057400"/>
          <p14:tracePt t="2263" x="9575800" y="2039938"/>
          <p14:tracePt t="2579" x="9517063" y="2039938"/>
          <p14:tracePt t="2589" x="9440863" y="2039938"/>
          <p14:tracePt t="2600" x="9380538" y="2039938"/>
          <p14:tracePt t="2610" x="9313863" y="2024063"/>
          <p14:tracePt t="2621" x="9177338" y="2014538"/>
          <p14:tracePt t="2622" x="9009063" y="2014538"/>
          <p14:tracePt t="2633" x="8780463" y="2014538"/>
          <p14:tracePt t="2642" x="8424863" y="2014538"/>
          <p14:tracePt t="2649" x="8110538" y="2014538"/>
          <p14:tracePt t="2661" x="7764463" y="2014538"/>
          <p14:tracePt t="2662" x="7391400" y="2014538"/>
          <p14:tracePt t="2671" x="6992938" y="2024063"/>
          <p14:tracePt t="2679" x="6815138" y="2039938"/>
          <p14:tracePt t="2688" x="6459538" y="2074863"/>
          <p14:tracePt t="2699" x="6154738" y="2082800"/>
          <p14:tracePt t="2711" x="5900738" y="2082800"/>
          <p14:tracePt t="2712" x="5799138" y="2100263"/>
          <p14:tracePt t="2721" x="5595938" y="2116138"/>
          <p14:tracePt t="2734" x="5418138" y="2116138"/>
          <p14:tracePt t="2745" x="5334000" y="2116138"/>
          <p14:tracePt t="2755" x="5257800" y="2116138"/>
          <p14:tracePt t="2766" x="5164138" y="2116138"/>
          <p14:tracePt t="2777" x="5138738" y="2116138"/>
          <p14:tracePt t="2789" x="5105400" y="2116138"/>
          <p14:tracePt t="2791" x="5087938" y="2116138"/>
          <p14:tracePt t="2816" x="5072063" y="2116138"/>
          <p14:tracePt t="3231" x="5087938" y="2116138"/>
          <p14:tracePt t="3485" x="5062538" y="2116138"/>
          <p14:tracePt t="3496" x="5029200" y="2100263"/>
          <p14:tracePt t="3505" x="4986338" y="2074863"/>
          <p14:tracePt t="3515" x="4935538" y="2057400"/>
          <p14:tracePt t="3526" x="4910138" y="2024063"/>
          <p14:tracePt t="3527" x="4868863" y="2014538"/>
          <p14:tracePt t="3539" x="4818063" y="1981200"/>
          <p14:tracePt t="3549" x="4741863" y="1947863"/>
          <p14:tracePt t="3550" x="4673600" y="1938338"/>
          <p14:tracePt t="3565" x="4597400" y="1905000"/>
          <p14:tracePt t="3577" x="4503738" y="1887538"/>
          <p14:tracePt t="3578" x="4411663" y="1879600"/>
          <p14:tracePt t="3587" x="4343400" y="1862138"/>
          <p14:tracePt t="3591" x="4310063" y="1862138"/>
          <p14:tracePt t="3601" x="4249738" y="1846263"/>
          <p14:tracePt t="3611" x="4191000" y="1846263"/>
          <p14:tracePt t="3621" x="4140200" y="1846263"/>
          <p14:tracePt t="3629" x="4114800" y="1828800"/>
          <p14:tracePt t="3631" x="4071938" y="1828800"/>
          <p14:tracePt t="3643" x="4056063" y="1828800"/>
          <p14:tracePt t="3655" x="3995738" y="1811338"/>
          <p14:tracePt t="3664" x="3979863" y="1811338"/>
          <p14:tracePt t="3676" x="3962400" y="1803400"/>
          <p14:tracePt t="3686" x="3944938" y="1803400"/>
          <p14:tracePt t="3687" x="3937000" y="1803400"/>
          <p14:tracePt t="3698" x="3937000" y="1785938"/>
          <p14:tracePt t="3710" x="3919538" y="1785938"/>
          <p14:tracePt t="3718" x="3903663" y="1785938"/>
          <p14:tracePt t="3737" x="3886200" y="1785938"/>
          <p14:tracePt t="3754" x="3878263" y="1770063"/>
          <p14:tracePt t="3767" x="3860800" y="1770063"/>
          <p14:tracePt t="3769" x="3843338" y="1770063"/>
          <p14:tracePt t="3778" x="3827463" y="1770063"/>
          <p14:tracePt t="3787" x="3810000" y="1770063"/>
          <p14:tracePt t="3797" x="3802063" y="1752600"/>
          <p14:tracePt t="3804" x="3767138" y="1752600"/>
          <p14:tracePt t="3814" x="3751263" y="1752600"/>
          <p14:tracePt t="3825" x="3741738" y="1744663"/>
          <p14:tracePt t="3826" x="3725863" y="1744663"/>
          <p14:tracePt t="3837" x="3690938" y="1744663"/>
          <p14:tracePt t="3845" x="3675063" y="1744663"/>
          <p14:tracePt t="3855" x="3665538" y="1727200"/>
          <p14:tracePt t="3865" x="3632200" y="1727200"/>
          <p14:tracePt t="3867" x="3614738" y="1727200"/>
          <p14:tracePt t="3878" x="3589338" y="1727200"/>
          <p14:tracePt t="3891" x="3556000" y="1727200"/>
          <p14:tracePt t="3911" x="3548063" y="1727200"/>
          <p14:tracePt t="4206" x="3556000" y="1727200"/>
          <p14:tracePt t="4215" x="3573463" y="1727200"/>
          <p14:tracePt t="4225" x="3589338" y="1727200"/>
          <p14:tracePt t="4236" x="3606800" y="1727200"/>
          <p14:tracePt t="4237" x="3649663" y="1727200"/>
          <p14:tracePt t="4249" x="3665538" y="1727200"/>
          <p14:tracePt t="4259" x="3708400" y="1727200"/>
          <p14:tracePt t="4261" x="3751263" y="1727200"/>
          <p14:tracePt t="4270" x="3827463" y="1727200"/>
          <p14:tracePt t="4281" x="3903663" y="1727200"/>
          <p14:tracePt t="4293" x="3995738" y="1727200"/>
          <p14:tracePt t="4294" x="4140200" y="1727200"/>
          <p14:tracePt t="4302" x="4275138" y="1727200"/>
          <p14:tracePt t="4309" x="4445000" y="1727200"/>
          <p14:tracePt t="4319" x="4622800" y="1709738"/>
          <p14:tracePt t="4333" x="4833938" y="1693863"/>
          <p14:tracePt t="4334" x="5029200" y="1668463"/>
          <p14:tracePt t="4342" x="5257800" y="1633538"/>
          <p14:tracePt t="4352" x="5453063" y="1617663"/>
          <p14:tracePt t="4375" x="5672138" y="1617663"/>
          <p14:tracePt t="4376" x="5722938" y="1617663"/>
          <p14:tracePt t="4391" x="5900738" y="1617663"/>
          <p14:tracePt t="4393" x="5943600" y="1617663"/>
          <p14:tracePt t="4402" x="6002338" y="1617663"/>
          <p14:tracePt t="4410" x="6062663" y="1617663"/>
          <p14:tracePt t="4419" x="6096000" y="1617663"/>
          <p14:tracePt t="4433" x="6172200" y="1617663"/>
          <p14:tracePt t="4442" x="6215063" y="1617663"/>
          <p14:tracePt t="4451" x="6248400" y="1617663"/>
          <p14:tracePt t="4459" x="6273800" y="1617663"/>
          <p14:tracePt t="4470" x="6307138" y="1617663"/>
          <p14:tracePt t="4471" x="6324600" y="1617663"/>
          <p14:tracePt t="4482" x="6332538" y="1617663"/>
          <p14:tracePt t="4492" x="6350000" y="1617663"/>
          <p14:tracePt t="4502" x="6367463" y="1617663"/>
          <p14:tracePt t="4520" x="6383338" y="1617663"/>
          <p14:tracePt t="6870" x="6332538" y="1668463"/>
          <p14:tracePt t="6880" x="6291263" y="1727200"/>
          <p14:tracePt t="6881" x="6197600" y="1811338"/>
          <p14:tracePt t="6893" x="6096000" y="1938338"/>
          <p14:tracePt t="6903" x="5867400" y="2176463"/>
          <p14:tracePt t="6910" x="5672138" y="2405063"/>
          <p14:tracePt t="6921" x="5570538" y="2522538"/>
          <p14:tracePt t="6922" x="5376863" y="2735263"/>
          <p14:tracePt t="6937" x="5181600" y="2954338"/>
          <p14:tracePt t="6938" x="4970463" y="3167063"/>
          <p14:tracePt t="6952" x="4792663" y="3378200"/>
          <p14:tracePt t="6954" x="4622800" y="3530600"/>
          <p14:tracePt t="6968" x="4546600" y="3598863"/>
          <p14:tracePt t="6969" x="4427538" y="3708400"/>
          <p14:tracePt t="6978" x="4310063" y="3792538"/>
          <p14:tracePt t="6992" x="4275138" y="3827463"/>
          <p14:tracePt t="6993" x="4216400" y="3868738"/>
          <p14:tracePt t="7003" x="4157663" y="3886200"/>
          <p14:tracePt t="7016" x="4132263" y="3919538"/>
          <p14:tracePt t="7025" x="4097338" y="3929063"/>
          <p14:tracePt t="7026" x="4081463" y="3944938"/>
          <p14:tracePt t="7039" x="4071938" y="3944938"/>
          <p14:tracePt t="7052" x="4056063" y="3944938"/>
          <p14:tracePt t="7349" x="4056063" y="3962400"/>
          <p14:tracePt t="7359" x="4021138" y="3987800"/>
          <p14:tracePt t="7371" x="3995738" y="4021138"/>
          <p14:tracePt t="7381" x="3962400" y="4064000"/>
          <p14:tracePt t="7382" x="3937000" y="4122738"/>
          <p14:tracePt t="7398" x="3860800" y="4249738"/>
          <p14:tracePt t="7408" x="3843338" y="4275138"/>
          <p14:tracePt t="7419" x="3810000" y="4310063"/>
          <p14:tracePt t="7428" x="3784600" y="4351338"/>
          <p14:tracePt t="7430" x="3767138" y="4394200"/>
          <p14:tracePt t="7443" x="3751263" y="4427538"/>
          <p14:tracePt t="7453" x="3741738" y="4445000"/>
          <p14:tracePt t="7456" x="3725863" y="4452938"/>
          <p14:tracePt t="7466" x="3725863" y="4470400"/>
          <p14:tracePt t="7485" x="3725863" y="4487863"/>
          <p14:tracePt t="7519" x="3725863" y="4503738"/>
          <p14:tracePt t="7883" x="3741738" y="4503738"/>
          <p14:tracePt t="7903" x="3751263" y="4503738"/>
          <p14:tracePt t="7904" x="3767138" y="4503738"/>
          <p14:tracePt t="7913" x="3784600" y="4470400"/>
          <p14:tracePt t="7924" x="3802063" y="4470400"/>
          <p14:tracePt t="7925" x="3810000" y="4452938"/>
          <p14:tracePt t="7936" x="3827463" y="4445000"/>
          <p14:tracePt t="7945" x="3860800" y="4427538"/>
          <p14:tracePt t="7953" x="3860800" y="4411663"/>
          <p14:tracePt t="7956" x="3878263" y="4411663"/>
          <p14:tracePt t="7967" x="3878263" y="4394200"/>
          <p14:tracePt t="7976" x="3886200" y="4386263"/>
          <p14:tracePt t="7986" x="3886200" y="4368800"/>
          <p14:tracePt t="7989" x="3886200" y="4351338"/>
          <p14:tracePt t="7998" x="3903663" y="4335463"/>
          <p14:tracePt t="8010" x="3903663" y="4318000"/>
          <p14:tracePt t="8019" x="3903663" y="4310063"/>
          <p14:tracePt t="8027" x="3903663" y="4292600"/>
          <p14:tracePt t="8029" x="3903663" y="4275138"/>
          <p14:tracePt t="8037" x="3903663" y="4259263"/>
          <p14:tracePt t="8048" x="3886200" y="4259263"/>
          <p14:tracePt t="8061" x="3878263" y="4249738"/>
          <p14:tracePt t="8079" x="3860800" y="4233863"/>
          <p14:tracePt t="8098" x="3843338" y="4233863"/>
          <p14:tracePt t="8111" x="3810000" y="4233863"/>
          <p14:tracePt t="8130" x="3802063" y="4233863"/>
          <p14:tracePt t="8141" x="3784600" y="4233863"/>
          <p14:tracePt t="8142" x="3767138" y="4233863"/>
          <p14:tracePt t="8161" x="3751263" y="4249738"/>
          <p14:tracePt t="8169" x="3741738" y="4249738"/>
          <p14:tracePt t="8178" x="3725863" y="4259263"/>
          <p14:tracePt t="8187" x="3708400" y="4275138"/>
          <p14:tracePt t="8199" x="3690938" y="4310063"/>
          <p14:tracePt t="8210" x="3690938" y="4318000"/>
          <p14:tracePt t="8219" x="3675063" y="4335463"/>
          <p14:tracePt t="8230" x="3675063" y="4368800"/>
          <p14:tracePt t="8231" x="3675063" y="4386263"/>
          <p14:tracePt t="8242" x="3675063" y="4411663"/>
          <p14:tracePt t="8252" x="3675063" y="4427538"/>
          <p14:tracePt t="8263" x="3665538" y="4452938"/>
          <p14:tracePt t="8264" x="3665538" y="4470400"/>
          <p14:tracePt t="8276" x="3665538" y="4503738"/>
          <p14:tracePt t="8285" x="3665538" y="4529138"/>
          <p14:tracePt t="8295" x="3665538" y="4546600"/>
          <p14:tracePt t="8296" x="3665538" y="4564063"/>
          <p14:tracePt t="8304" x="3665538" y="4579938"/>
          <p14:tracePt t="8313" x="3665538" y="4589463"/>
          <p14:tracePt t="8325" x="3675063" y="4605338"/>
          <p14:tracePt t="8327" x="3690938" y="4622800"/>
          <p14:tracePt t="8336" x="3725863" y="4648200"/>
          <p14:tracePt t="8346" x="3741738" y="4665663"/>
          <p14:tracePt t="8360" x="3784600" y="4716463"/>
          <p14:tracePt t="8369" x="3810000" y="4724400"/>
          <p14:tracePt t="8384" x="3843338" y="4741863"/>
          <p14:tracePt t="8387" x="3878263" y="4757738"/>
          <p14:tracePt t="8398" x="3903663" y="4775200"/>
          <p14:tracePt t="8409" x="3937000" y="4775200"/>
          <p14:tracePt t="8410" x="3995738" y="4783138"/>
          <p14:tracePt t="8419" x="4005263" y="4783138"/>
          <p14:tracePt t="8432" x="4038600" y="4783138"/>
          <p14:tracePt t="8434" x="4071938" y="4783138"/>
          <p14:tracePt t="8443" x="4097338" y="4783138"/>
          <p14:tracePt t="8452" x="4132263" y="4783138"/>
          <p14:tracePt t="8462" x="4140200" y="4775200"/>
          <p14:tracePt t="8474" x="4157663" y="4757738"/>
          <p14:tracePt t="8475" x="4173538" y="4741863"/>
          <p14:tracePt t="8486" x="4191000" y="4724400"/>
          <p14:tracePt t="8496" x="4208463" y="4716463"/>
          <p14:tracePt t="8497" x="4216400" y="4681538"/>
          <p14:tracePt t="8511" x="4233863" y="4665663"/>
          <p14:tracePt t="8519" x="4233863" y="4648200"/>
          <p14:tracePt t="8522" x="4249738" y="4622800"/>
          <p14:tracePt t="8532" x="4249738" y="4605338"/>
          <p14:tracePt t="8542" x="4267200" y="4589463"/>
          <p14:tracePt t="8554" x="4267200" y="4579938"/>
          <p14:tracePt t="8555" x="4267200" y="4564063"/>
          <p14:tracePt t="8564" x="4267200" y="4546600"/>
          <p14:tracePt t="8575" x="4267200" y="4529138"/>
          <p14:tracePt t="8595" x="4267200" y="4521200"/>
          <p14:tracePt t="8683" x="4267200" y="4503738"/>
          <p14:tracePt t="12870" x="4267200" y="4487863"/>
          <p14:tracePt t="12902" x="4275138" y="4452938"/>
          <p14:tracePt t="12903" x="4325938" y="4427538"/>
          <p14:tracePt t="12915" x="4351338" y="4394200"/>
          <p14:tracePt t="12933" x="4386263" y="4386263"/>
          <p14:tracePt t="12934" x="4427538" y="4351338"/>
          <p14:tracePt t="12935" x="4470400" y="4335463"/>
          <p14:tracePt t="12944" x="4546600" y="4318000"/>
          <p14:tracePt t="12959" x="4605338" y="4292600"/>
          <p14:tracePt t="12960" x="4699000" y="4259263"/>
          <p14:tracePt t="12973" x="4792663" y="4233863"/>
          <p14:tracePt t="12981" x="4876800" y="4198938"/>
          <p14:tracePt t="12992" x="4970463" y="4191000"/>
          <p14:tracePt t="12993" x="5046663" y="4173538"/>
          <p14:tracePt t="13006" x="5087938" y="4157663"/>
          <p14:tracePt t="13016" x="5148263" y="4157663"/>
          <p14:tracePt t="13017" x="5207000" y="4157663"/>
          <p14:tracePt t="13026" x="5257800" y="4140200"/>
          <p14:tracePt t="13039" x="5283200" y="4140200"/>
          <p14:tracePt t="13047" x="5316538" y="4140200"/>
          <p14:tracePt t="13057" x="5334000" y="4140200"/>
          <p14:tracePt t="13058" x="5341938" y="4140200"/>
          <p14:tracePt t="13066" x="5359400" y="4140200"/>
          <p14:tracePt t="13075" x="5376863" y="4140200"/>
          <p14:tracePt t="13177" x="5392738" y="4140200"/>
          <p14:tracePt t="13216" x="5402263" y="4122738"/>
          <p14:tracePt t="13225" x="5402263" y="4114800"/>
          <p14:tracePt t="13227" x="5418138" y="4114800"/>
          <p14:tracePt t="13239" x="5418138" y="4097338"/>
          <p14:tracePt t="13249" x="5435600" y="4081463"/>
          <p14:tracePt t="13251" x="5453063" y="4081463"/>
          <p14:tracePt t="13261" x="5468938" y="4064000"/>
          <p14:tracePt t="13273" x="5478463" y="4064000"/>
          <p14:tracePt t="13282" x="5478463" y="4056063"/>
          <p14:tracePt t="13283" x="5494338" y="4056063"/>
          <p14:tracePt t="13293" x="5529263" y="4038600"/>
          <p14:tracePt t="13305" x="5537200" y="4021138"/>
          <p14:tracePt t="13316" x="5570538" y="4005263"/>
          <p14:tracePt t="13317" x="5588000" y="4005263"/>
          <p14:tracePt t="13326" x="5613400" y="3987800"/>
          <p14:tracePt t="13339" x="5646738" y="3979863"/>
          <p14:tracePt t="13359" x="5664200" y="3979863"/>
          <p14:tracePt t="13367" x="5664200" y="3962400"/>
          <p14:tracePt t="13388" x="5672138" y="3962400"/>
          <p14:tracePt t="13426" x="5672138" y="3944938"/>
          <p14:tracePt t="13435" x="5672138" y="3929063"/>
          <p14:tracePt t="13436" x="5672138" y="3919538"/>
          <p14:tracePt t="13448" x="5672138" y="3903663"/>
          <p14:tracePt t="13459" x="5664200" y="3886200"/>
          <p14:tracePt t="13466" x="5646738" y="3868738"/>
          <p14:tracePt t="13476" x="5613400" y="3860800"/>
          <p14:tracePt t="13488" x="5595938" y="3827463"/>
          <p14:tracePt t="13489" x="5570538" y="3810000"/>
          <p14:tracePt t="13499" x="5554663" y="3792538"/>
          <p14:tracePt t="13509" x="5537200" y="3792538"/>
          <p14:tracePt t="13510" x="5511800" y="3784600"/>
          <p14:tracePt t="13522" x="5494338" y="3784600"/>
          <p14:tracePt t="13525" x="5468938" y="3767138"/>
          <p14:tracePt t="13533" x="5453063" y="3767138"/>
          <p14:tracePt t="13543" x="5435600" y="3767138"/>
          <p14:tracePt t="13551" x="5418138" y="3751263"/>
          <p14:tracePt t="13566" x="5392738" y="3751263"/>
          <p14:tracePt t="13575" x="5376863" y="3751263"/>
          <p14:tracePt t="13583" x="5359400" y="3751263"/>
          <p14:tracePt t="13593" x="5341938" y="3751263"/>
          <p14:tracePt t="13606" x="5316538" y="3751263"/>
          <p14:tracePt t="13607" x="5300663" y="3751263"/>
          <p14:tracePt t="13616" x="5283200" y="3751263"/>
          <p14:tracePt t="13626" x="5265738" y="3751263"/>
          <p14:tracePt t="13639" x="5240338" y="3751263"/>
          <p14:tracePt t="13649" x="5224463" y="3751263"/>
          <p14:tracePt t="13658" x="5207000" y="3751263"/>
          <p14:tracePt t="13667" x="5199063" y="3767138"/>
          <p14:tracePt t="13677" x="5181600" y="3767138"/>
          <p14:tracePt t="13688" x="5164138" y="3767138"/>
          <p14:tracePt t="13699" x="5148263" y="3784600"/>
          <p14:tracePt t="13708" x="5148263" y="3792538"/>
          <p14:tracePt t="13716" x="5138738" y="3792538"/>
          <p14:tracePt t="13728" x="5122863" y="3810000"/>
          <p14:tracePt t="13729" x="5122863" y="3827463"/>
          <p14:tracePt t="13740" x="5105400" y="3843338"/>
          <p14:tracePt t="13749" x="5105400" y="3860800"/>
          <p14:tracePt t="13758" x="5105400" y="3886200"/>
          <p14:tracePt t="13760" x="5105400" y="3903663"/>
          <p14:tracePt t="13773" x="5087938" y="3919538"/>
          <p14:tracePt t="13782" x="5087938" y="3929063"/>
          <p14:tracePt t="13791" x="5087938" y="3944938"/>
          <p14:tracePt t="13792" x="5087938" y="3962400"/>
          <p14:tracePt t="13809" x="5087938" y="3979863"/>
          <p14:tracePt t="13817" x="5087938" y="3987800"/>
          <p14:tracePt t="13827" x="5087938" y="4005263"/>
          <p14:tracePt t="13841" x="5105400" y="4021138"/>
          <p14:tracePt t="13851" x="5105400" y="4038600"/>
          <p14:tracePt t="13861" x="5122863" y="4056063"/>
          <p14:tracePt t="13874" x="5138738" y="4064000"/>
          <p14:tracePt t="13884" x="5148263" y="4081463"/>
          <p14:tracePt t="13900" x="5164138" y="4097338"/>
          <p14:tracePt t="13901" x="5181600" y="4097338"/>
          <p14:tracePt t="13911" x="5199063" y="4114800"/>
          <p14:tracePt t="13932" x="5207000" y="4114800"/>
          <p14:tracePt t="13933" x="5207000" y="4122738"/>
          <p14:tracePt t="13942" x="5224463" y="4122738"/>
          <p14:tracePt t="13956" x="5240338" y="4140200"/>
          <p14:tracePt t="13966" x="5257800" y="4140200"/>
          <p14:tracePt t="13974" x="5265738" y="4140200"/>
          <p14:tracePt t="13994" x="5283200" y="4140200"/>
          <p14:tracePt t="13995" x="5300663" y="4140200"/>
          <p14:tracePt t="14006" x="5316538" y="4140200"/>
          <p14:tracePt t="14017" x="5334000" y="4140200"/>
          <p14:tracePt t="14036" x="5359400" y="4140200"/>
          <p14:tracePt t="14053" x="5376863" y="4140200"/>
          <p14:tracePt t="14067" x="5392738" y="4140200"/>
          <p14:tracePt t="14096" x="5402263" y="4140200"/>
          <p14:tracePt t="14116" x="5402263" y="4122738"/>
          <p14:tracePt t="14795" x="5402263" y="4114800"/>
          <p14:tracePt t="14804" x="5402263" y="4081463"/>
          <p14:tracePt t="14814" x="5402263" y="4038600"/>
          <p14:tracePt t="14823" x="5418138" y="3987800"/>
          <p14:tracePt t="14832" x="5418138" y="3919538"/>
          <p14:tracePt t="14841" x="5435600" y="3827463"/>
          <p14:tracePt t="14854" x="5435600" y="3690938"/>
          <p14:tracePt t="14856" x="5453063" y="3573463"/>
          <p14:tracePt t="14865" x="5453063" y="3497263"/>
          <p14:tracePt t="14875" x="5453063" y="3378200"/>
          <p14:tracePt t="14876" x="5453063" y="3268663"/>
          <p14:tracePt t="14897" x="5453063" y="3167063"/>
          <p14:tracePt t="14899" x="5453063" y="3073400"/>
          <p14:tracePt t="14900" x="5453063" y="2997200"/>
          <p14:tracePt t="14909" x="5453063" y="2928938"/>
          <p14:tracePt t="14931" x="5453063" y="2895600"/>
          <p14:tracePt t="14932" x="5453063" y="2794000"/>
          <p14:tracePt t="14941" x="5453063" y="2743200"/>
          <p14:tracePt t="14948" x="5453063" y="2717800"/>
          <p14:tracePt t="14959" x="5435600" y="2667000"/>
          <p14:tracePt t="14972" x="5435600" y="2641600"/>
          <p14:tracePt t="14973" x="5435600" y="2624138"/>
          <p14:tracePt t="14982" x="5435600" y="2598738"/>
          <p14:tracePt t="14992" x="5435600" y="2582863"/>
          <p14:tracePt t="15005" x="5435600" y="2565400"/>
          <p14:tracePt t="15006" x="5435600" y="2547938"/>
          <p14:tracePt t="15015" x="5435600" y="2540000"/>
          <p14:tracePt t="15025" x="5435600" y="2522538"/>
          <p14:tracePt t="15038" x="5435600" y="2506663"/>
          <p14:tracePt t="15048" x="5435600" y="2489200"/>
          <p14:tracePt t="15058" x="5435600" y="2471738"/>
          <p14:tracePt t="15066" x="5435600" y="2463800"/>
          <p14:tracePt t="15087" x="5453063" y="2446338"/>
          <p14:tracePt t="15097" x="5453063" y="2430463"/>
          <p14:tracePt t="15107" x="5453063" y="2413000"/>
          <p14:tracePt t="15114" x="5468938" y="2405063"/>
          <p14:tracePt t="15127" x="5478463" y="2387600"/>
          <p14:tracePt t="15140" x="5478463" y="2370138"/>
          <p14:tracePt t="15148" x="5494338" y="2370138"/>
          <p14:tracePt t="15157" x="5494338" y="2354263"/>
          <p14:tracePt t="15180" x="5511800" y="2336800"/>
          <p14:tracePt t="15228" x="5511800" y="2328863"/>
          <p14:tracePt t="15256" x="5511800" y="2311400"/>
          <p14:tracePt t="15273" x="5529263" y="2293938"/>
          <p14:tracePt t="15282" x="5529263" y="2278063"/>
          <p14:tracePt t="15305" x="5529263" y="2268538"/>
          <p14:tracePt t="15324" x="5529263" y="2252663"/>
          <p14:tracePt t="15354" x="5529263" y="2235200"/>
          <p14:tracePt t="15910" x="5529263" y="2217738"/>
          <p14:tracePt t="15930" x="5529263" y="2209800"/>
          <p14:tracePt t="15931" x="5529263" y="2192338"/>
          <p14:tracePt t="15940" x="5537200" y="2176463"/>
          <p14:tracePt t="15952" x="5537200" y="2159000"/>
          <p14:tracePt t="15963" x="5554663" y="2141538"/>
          <p14:tracePt t="15984" x="5554663" y="2133600"/>
          <p14:tracePt t="15995" x="5554663" y="2116138"/>
          <p14:tracePt t="16017" x="5554663" y="2100263"/>
          <p14:tracePt t="16273" x="5554663" y="2082800"/>
          <p14:tracePt t="16403" x="5554663" y="2100263"/>
          <p14:tracePt t="16413" x="5554663" y="2116138"/>
          <p14:tracePt t="16435" x="5554663" y="2133600"/>
          <p14:tracePt t="16437" x="5554663" y="2141538"/>
          <p14:tracePt t="16446" x="5554663" y="2159000"/>
          <p14:tracePt t="16466" x="5554663" y="2176463"/>
          <p14:tracePt t="16478" x="5554663" y="2192338"/>
          <p14:tracePt t="16479" x="5554663" y="2217738"/>
          <p14:tracePt t="16489" x="5554663" y="2235200"/>
          <p14:tracePt t="16499" x="5554663" y="2252663"/>
          <p14:tracePt t="16506" x="5554663" y="2268538"/>
          <p14:tracePt t="16517" x="5554663" y="2293938"/>
          <p14:tracePt t="16519" x="5554663" y="2328863"/>
          <p14:tracePt t="16533" x="5554663" y="2336800"/>
          <p14:tracePt t="16534" x="5554663" y="2354263"/>
          <p14:tracePt t="16548" x="5570538" y="2370138"/>
          <p14:tracePt t="16549" x="5570538" y="2387600"/>
          <p14:tracePt t="16564" x="5570538" y="2405063"/>
          <p14:tracePt t="16565" x="5570538" y="2413000"/>
          <p14:tracePt t="16573" x="5570538" y="2430463"/>
          <p14:tracePt t="16597" x="5570538" y="2463800"/>
          <p14:tracePt t="16615" x="5570538" y="2471738"/>
          <p14:tracePt t="16623" x="5570538" y="2489200"/>
          <p14:tracePt t="16633" x="5570538" y="2506663"/>
          <p14:tracePt t="16646" x="5570538" y="2522538"/>
          <p14:tracePt t="16647" x="5570538" y="2540000"/>
          <p14:tracePt t="16662" x="5570538" y="2565400"/>
          <p14:tracePt t="16672" x="5570538" y="2582863"/>
          <p14:tracePt t="16681" x="5570538" y="2608263"/>
          <p14:tracePt t="16689" x="5570538" y="2624138"/>
          <p14:tracePt t="16701" x="5570538" y="2659063"/>
          <p14:tracePt t="16712" x="5570538" y="2667000"/>
          <p14:tracePt t="16714" x="5570538" y="2717800"/>
          <p14:tracePt t="16728" x="5570538" y="2776538"/>
          <p14:tracePt t="16738" x="5588000" y="2801938"/>
          <p14:tracePt t="16748" x="5588000" y="2852738"/>
          <p14:tracePt t="16756" x="5588000" y="2878138"/>
          <p14:tracePt t="16771" x="5595938" y="2938463"/>
          <p14:tracePt t="16781" x="5595938" y="2954338"/>
          <p14:tracePt t="16794" x="5595938" y="2971800"/>
          <p14:tracePt t="16795" x="5595938" y="2989263"/>
          <p14:tracePt t="16805" x="5613400" y="2997200"/>
          <p14:tracePt t="16814" x="5613400" y="3014663"/>
          <p14:tracePt t="16816" x="5613400" y="3030538"/>
          <p14:tracePt t="16839" x="5613400" y="3048000"/>
          <p14:tracePt t="16840" x="5613400" y="3065463"/>
          <p14:tracePt t="16849" x="5613400" y="3073400"/>
          <p14:tracePt t="16871" x="5613400" y="3090863"/>
          <p14:tracePt t="16872" x="5613400" y="3106738"/>
          <p14:tracePt t="16881" x="5613400" y="3124200"/>
          <p14:tracePt t="16896" x="5613400" y="3149600"/>
          <p14:tracePt t="16906" x="5613400" y="3167063"/>
          <p14:tracePt t="16915" x="5613400" y="3200400"/>
          <p14:tracePt t="16930" x="5613400" y="3225800"/>
          <p14:tracePt t="16946" x="5613400" y="3259138"/>
          <p14:tracePt t="16956" x="5613400" y="3268663"/>
          <p14:tracePt t="16967" x="5613400" y="3284538"/>
          <p14:tracePt t="16979" x="5613400" y="3302000"/>
          <p14:tracePt t="16989" x="5613400" y="3319463"/>
          <p14:tracePt t="16998" x="5630863" y="3327400"/>
          <p14:tracePt t="17006" x="5630863" y="3344863"/>
          <p14:tracePt t="17017" x="5630863" y="3360738"/>
          <p14:tracePt t="17019" x="5630863" y="3378200"/>
          <p14:tracePt t="17031" x="5630863" y="3395663"/>
          <p14:tracePt t="17039" x="5630863" y="3403600"/>
          <p14:tracePt t="17048" x="5630863" y="3421063"/>
          <p14:tracePt t="17061" x="5630863" y="3436938"/>
          <p14:tracePt t="17062" x="5630863" y="3462338"/>
          <p14:tracePt t="17072" x="5630863" y="3479800"/>
          <p14:tracePt t="17080" x="5630863" y="3497263"/>
          <p14:tracePt t="17089" x="5630863" y="3513138"/>
          <p14:tracePt t="17091" x="5630863" y="3530600"/>
          <p14:tracePt t="17100" x="5630863" y="3538538"/>
          <p14:tracePt t="17110" x="5630863" y="3556000"/>
          <p14:tracePt t="17121" x="5630863" y="3573463"/>
          <p14:tracePt t="17123" x="5630863" y="3589338"/>
          <p14:tracePt t="17132" x="5630863" y="3598863"/>
          <p14:tracePt t="17139" x="5630863" y="3614738"/>
          <p14:tracePt t="17149" x="5630863" y="3632200"/>
          <p14:tracePt t="17163" x="5630863" y="3649663"/>
          <p14:tracePt t="17173" x="5630863" y="3657600"/>
          <p14:tracePt t="17182" x="5630863" y="3675063"/>
          <p14:tracePt t="17196" x="5646738" y="3690938"/>
          <p14:tracePt t="17206" x="5646738" y="3708400"/>
          <p14:tracePt t="17215" x="5646738" y="3725863"/>
          <p14:tracePt t="17231" x="5646738" y="3733800"/>
          <p14:tracePt t="17248" x="5646738" y="3751263"/>
          <p14:tracePt t="17262" x="5646738" y="3767138"/>
          <p14:tracePt t="17271" x="5664200" y="3767138"/>
          <p14:tracePt t="17281" x="5664200" y="3784600"/>
          <p14:tracePt t="17301" x="5664200" y="3792538"/>
          <p14:tracePt t="17331" x="5664200" y="3810000"/>
          <p14:tracePt t="17355" x="5664200" y="3827463"/>
          <p14:tracePt t="17378" x="5664200" y="3843338"/>
          <p14:tracePt t="17395" x="5664200" y="3860800"/>
          <p14:tracePt t="17404" x="5664200" y="3868738"/>
          <p14:tracePt t="17435" x="5664200" y="3886200"/>
          <p14:tracePt t="17438" x="5664200" y="3903663"/>
          <p14:tracePt t="17447" x="5664200" y="3919538"/>
          <p14:tracePt t="17465" x="5664200" y="3929063"/>
          <p14:tracePt t="17496" x="5664200" y="3944938"/>
          <p14:tracePt t="17506" x="5664200" y="3962400"/>
          <p14:tracePt t="17544" x="5664200" y="3979863"/>
          <p14:tracePt t="17595" x="5664200" y="3987800"/>
          <p14:tracePt t="17624" x="5664200" y="4005263"/>
          <p14:tracePt t="17633" x="5672138" y="4005263"/>
          <p14:tracePt t="17663" x="5672138" y="4021138"/>
          <p14:tracePt t="18837" x="5672138" y="4005263"/>
          <p14:tracePt t="18846" x="5664200" y="4005263"/>
          <p14:tracePt t="18866" x="5646738" y="3987800"/>
          <p14:tracePt t="18875" x="5613400" y="3987800"/>
          <p14:tracePt t="18887" x="5595938" y="3979863"/>
          <p14:tracePt t="18889" x="5537200" y="3944938"/>
          <p14:tracePt t="18898" x="5494338" y="3929063"/>
          <p14:tracePt t="18907" x="5453063" y="3886200"/>
          <p14:tracePt t="18917" x="5359400" y="3860800"/>
          <p14:tracePt t="18919" x="5224463" y="3792538"/>
          <p14:tracePt t="18931" x="5181600" y="3767138"/>
          <p14:tracePt t="18940" x="5072063" y="3725863"/>
          <p14:tracePt t="18941" x="4970463" y="3649663"/>
          <p14:tracePt t="18955" x="4876800" y="3598863"/>
          <p14:tracePt t="18958" x="4775200" y="3538538"/>
          <p14:tracePt t="18970" x="4681538" y="3497263"/>
          <p14:tracePt t="18982" x="4579938" y="3436938"/>
          <p14:tracePt t="18983" x="4470400" y="3395663"/>
          <p14:tracePt t="18994" x="4386263" y="3344863"/>
          <p14:tracePt t="19006" x="4292600" y="3319463"/>
          <p14:tracePt t="19007" x="4267200" y="3302000"/>
          <p14:tracePt t="19017" x="4208463" y="3268663"/>
          <p14:tracePt t="19028" x="4140200" y="3259138"/>
          <p14:tracePt t="19040" x="4097338" y="3243263"/>
          <p14:tracePt t="19041" x="4071938" y="3225800"/>
          <p14:tracePt t="19064" x="4005263" y="3208338"/>
          <p14:tracePt t="19065" x="3995738" y="3208338"/>
          <p14:tracePt t="19074" x="3979863" y="3208338"/>
          <p14:tracePt t="19094" x="3962400" y="3208338"/>
          <p14:tracePt t="19380" x="3903663" y="3208338"/>
          <p14:tracePt t="19392" x="3860800" y="3208338"/>
          <p14:tracePt t="19402" x="3802063" y="3208338"/>
          <p14:tracePt t="19403" x="3741738" y="3208338"/>
          <p14:tracePt t="19414" x="3675063" y="3208338"/>
          <p14:tracePt t="19432" x="3614738" y="3208338"/>
          <p14:tracePt t="19433" x="3556000" y="3208338"/>
          <p14:tracePt t="19442" x="3513138" y="3208338"/>
          <p14:tracePt t="19444" x="3471863" y="3208338"/>
          <p14:tracePt t="19458" x="3395663" y="3208338"/>
          <p14:tracePt t="19460" x="3319463" y="3208338"/>
          <p14:tracePt t="19472" x="3225800" y="3208338"/>
          <p14:tracePt t="19482" x="3217863" y="3208338"/>
          <p14:tracePt t="19484" x="3149600" y="3208338"/>
          <p14:tracePt t="19494" x="3106738" y="3208338"/>
          <p14:tracePt t="19505" x="3081338" y="3208338"/>
          <p14:tracePt t="19515" x="3048000" y="3208338"/>
          <p14:tracePt t="19516" x="3014663" y="3225800"/>
          <p14:tracePt t="19527" x="3005138" y="3225800"/>
          <p14:tracePt t="19539" x="2989263" y="3225800"/>
          <p14:tracePt t="19540" x="2971800" y="3225800"/>
          <p14:tracePt t="19645" x="2971800" y="3243263"/>
          <p14:tracePt t="19770" x="2989263" y="3243263"/>
          <p14:tracePt t="19783" x="3005138" y="3243263"/>
          <p14:tracePt t="19812" x="3014663" y="3243263"/>
          <p14:tracePt t="19838" x="3014663" y="3259138"/>
          <p14:tracePt t="20026" x="3005138" y="3259138"/>
          <p14:tracePt t="20073" x="3005138" y="3268663"/>
          <p14:tracePt t="20159" x="3005138" y="3284538"/>
          <p14:tracePt t="20177" x="3014663" y="3284538"/>
          <p14:tracePt t="20192" x="3048000" y="3302000"/>
          <p14:tracePt t="20194" x="3065463" y="3302000"/>
          <p14:tracePt t="20195" x="3106738" y="3302000"/>
          <p14:tracePt t="20206" x="3149600" y="3319463"/>
          <p14:tracePt t="20217" x="3182938" y="3319463"/>
          <p14:tracePt t="20219" x="3225800" y="3327400"/>
          <p14:tracePt t="20230" x="3276600" y="3327400"/>
          <p14:tracePt t="20238" x="3319463" y="3344863"/>
          <p14:tracePt t="20249" x="3378200" y="3344863"/>
          <p14:tracePt t="20251" x="3436938" y="3360738"/>
          <p14:tracePt t="20264" x="3471863" y="3378200"/>
          <p14:tracePt t="20273" x="3513138" y="3378200"/>
          <p14:tracePt t="20282" x="3556000" y="3378200"/>
          <p14:tracePt t="20293" x="3606800" y="3395663"/>
          <p14:tracePt t="20294" x="3632200" y="3395663"/>
          <p14:tracePt t="20305" x="3665538" y="3395663"/>
          <p14:tracePt t="20316" x="3690938" y="3395663"/>
          <p14:tracePt t="20317" x="3708400" y="3395663"/>
          <p14:tracePt t="20327" x="3741738" y="3395663"/>
          <p14:tracePt t="20338" x="3751263" y="3395663"/>
          <p14:tracePt t="20348" x="3767138" y="3395663"/>
          <p14:tracePt t="20350" x="3784600" y="3395663"/>
          <p14:tracePt t="20360" x="3802063" y="3395663"/>
          <p14:tracePt t="20373" x="3810000" y="3378200"/>
          <p14:tracePt t="20374" x="3843338" y="3378200"/>
          <p14:tracePt t="20397" x="3860800" y="3378200"/>
          <p14:tracePt t="20399" x="3903663" y="3378200"/>
          <p14:tracePt t="20408" x="3937000" y="3360738"/>
          <p14:tracePt t="20417" x="3979863" y="3360738"/>
          <p14:tracePt t="20431" x="3995738" y="3360738"/>
          <p14:tracePt t="20432" x="4005263" y="3360738"/>
          <p14:tracePt t="20441" x="4038600" y="3360738"/>
          <p14:tracePt t="20454" x="4071938" y="3360738"/>
          <p14:tracePt t="20473" x="4071938" y="3344863"/>
          <p14:tracePt t="20482" x="4081463" y="3344863"/>
          <p14:tracePt t="20494" x="4097338" y="3327400"/>
          <p14:tracePt t="20506" x="4114800" y="3319463"/>
          <p14:tracePt t="20518" x="4132263" y="3319463"/>
          <p14:tracePt t="20520" x="4140200" y="3302000"/>
          <p14:tracePt t="20531" x="4157663" y="3284538"/>
          <p14:tracePt t="20539" x="4173538" y="3268663"/>
          <p14:tracePt t="20548" x="4191000" y="3259138"/>
          <p14:tracePt t="20562" x="4208463" y="3243263"/>
          <p14:tracePt t="20593" x="4216400" y="3243263"/>
          <p14:tracePt t="20824" x="4216400" y="3259138"/>
          <p14:tracePt t="20834" x="4216400" y="3268663"/>
          <p14:tracePt t="20845" x="4216400" y="3284538"/>
          <p14:tracePt t="20855" x="4233863" y="3302000"/>
          <p14:tracePt t="20858" x="4233863" y="3319463"/>
          <p14:tracePt t="20873" x="4233863" y="3344863"/>
          <p14:tracePt t="20873" x="4233863" y="3360738"/>
          <p14:tracePt t="20885" x="4233863" y="3378200"/>
          <p14:tracePt t="20896" x="4249738" y="3403600"/>
          <p14:tracePt t="20898" x="4249738" y="3421063"/>
          <p14:tracePt t="20908" x="4249738" y="3436938"/>
          <p14:tracePt t="20929" x="4249738" y="3462338"/>
          <p14:tracePt t="20931" x="4249738" y="3497263"/>
          <p14:tracePt t="20939" x="4249738" y="3513138"/>
          <p14:tracePt t="20957" x="4249738" y="3530600"/>
          <p14:tracePt t="20971" x="4249738" y="3538538"/>
          <p14:tracePt t="21590" x="4216400" y="3538538"/>
          <p14:tracePt t="21600" x="4191000" y="3513138"/>
          <p14:tracePt t="21601" x="4140200" y="3497263"/>
          <p14:tracePt t="21612" x="4114800" y="3462338"/>
          <p14:tracePt t="21623" x="4071938" y="3436938"/>
          <p14:tracePt t="21636" x="3979863" y="3403600"/>
          <p14:tracePt t="21645" x="3937000" y="3395663"/>
          <p14:tracePt t="21660" x="3810000" y="3378200"/>
          <p14:tracePt t="21672" x="3767138" y="3378200"/>
          <p14:tracePt t="21683" x="3690938" y="3378200"/>
          <p14:tracePt t="21684" x="3632200" y="3378200"/>
          <p14:tracePt t="21695" x="3606800" y="3378200"/>
          <p14:tracePt t="21707" x="3479800" y="3378200"/>
          <p14:tracePt t="21717" x="3436938" y="3378200"/>
          <p14:tracePt t="21728" x="3411538" y="3395663"/>
          <p14:tracePt t="21739" x="3378200" y="3395663"/>
          <p14:tracePt t="21740" x="3344863" y="3403600"/>
          <p14:tracePt t="21750" x="3319463" y="3403600"/>
          <p14:tracePt t="21760" x="3302000" y="3403600"/>
          <p14:tracePt t="21772" x="3276600" y="3421063"/>
          <p14:tracePt t="21773" x="3259138" y="3421063"/>
          <p14:tracePt t="21783" x="3243263" y="3421063"/>
          <p14:tracePt t="21794" x="3225800" y="3421063"/>
          <p14:tracePt t="21795" x="3217863" y="3421063"/>
          <p14:tracePt t="21817" x="3200400" y="3421063"/>
          <p14:tracePt t="22257" x="3200400" y="3403600"/>
          <p14:tracePt t="22323" x="3217863" y="3403600"/>
          <p14:tracePt t="22332" x="3225800" y="3395663"/>
          <p14:tracePt t="22343" x="3243263" y="3378200"/>
          <p14:tracePt t="22353" x="3276600" y="3378200"/>
          <p14:tracePt t="22355" x="3284538" y="3360738"/>
          <p14:tracePt t="22368" x="3319463" y="3344863"/>
          <p14:tracePt t="22369" x="3344863" y="3327400"/>
          <p14:tracePt t="22383" x="3395663" y="3327400"/>
          <p14:tracePt t="22393" x="3436938" y="3319463"/>
          <p14:tracePt t="22394" x="3479800" y="3302000"/>
          <p14:tracePt t="22404" x="3530600" y="3302000"/>
          <p14:tracePt t="22411" x="3573463" y="3284538"/>
          <p14:tracePt t="22434" x="3614738" y="3284538"/>
          <p14:tracePt t="22435" x="3708400" y="3284538"/>
          <p14:tracePt t="22443" x="3751263" y="3284538"/>
          <p14:tracePt t="22453" x="3810000" y="3284538"/>
          <p14:tracePt t="22467" x="3903663" y="3268663"/>
          <p14:tracePt t="22477" x="3937000" y="3268663"/>
          <p14:tracePt t="22486" x="3979863" y="3268663"/>
          <p14:tracePt t="22500" x="4071938" y="3259138"/>
          <p14:tracePt t="22510" x="4097338" y="3259138"/>
          <p14:tracePt t="22519" x="4132263" y="3259138"/>
          <p14:tracePt t="22528" x="4157663" y="3259138"/>
          <p14:tracePt t="22538" x="4191000" y="3259138"/>
          <p14:tracePt t="22539" x="4216400" y="3259138"/>
          <p14:tracePt t="22553" x="4249738" y="3259138"/>
          <p14:tracePt t="22555" x="4275138" y="3259138"/>
          <p14:tracePt t="22568" x="4310063" y="3259138"/>
          <p14:tracePt t="22577" x="4343400" y="3268663"/>
          <p14:tracePt t="22587" x="4368800" y="3268663"/>
          <p14:tracePt t="22588" x="4386263" y="3268663"/>
          <p14:tracePt t="22601" x="4411663" y="3284538"/>
          <p14:tracePt t="22610" x="4427538" y="3284538"/>
          <p14:tracePt t="22620" x="4462463" y="3284538"/>
          <p14:tracePt t="22621" x="4462463" y="3302000"/>
          <p14:tracePt t="22635" x="4470400" y="3302000"/>
          <p14:tracePt t="22644" x="4487863" y="3302000"/>
          <p14:tracePt t="22674" x="4487863" y="3319463"/>
          <p14:tracePt t="22684" x="4503738" y="3319463"/>
          <p14:tracePt t="22694" x="4503738" y="3327400"/>
          <p14:tracePt t="22704" x="4521200" y="3344863"/>
          <p14:tracePt t="22717" x="4538663" y="3395663"/>
          <p14:tracePt t="22727" x="4546600" y="3421063"/>
          <p14:tracePt t="22738" x="4546600" y="3436938"/>
          <p14:tracePt t="22749" x="4564063" y="3479800"/>
          <p14:tracePt t="22750" x="4579938" y="3513138"/>
          <p14:tracePt t="22761" x="4579938" y="3538538"/>
          <p14:tracePt t="22770" x="4597400" y="3556000"/>
          <p14:tracePt t="22778" x="4597400" y="3589338"/>
          <p14:tracePt t="22789" x="4605338" y="3598863"/>
          <p14:tracePt t="22791" x="4605338" y="3614738"/>
          <p14:tracePt t="22810" x="4622800" y="3632200"/>
          <p14:tracePt t="22824" x="4622800" y="3649663"/>
          <p14:tracePt t="22834" x="4622800" y="3657600"/>
          <p14:tracePt t="22853" x="4640263" y="3675063"/>
          <p14:tracePt t="22866" x="4640263" y="3690938"/>
          <p14:tracePt t="22893" x="4640263" y="3708400"/>
          <p14:tracePt t="23662" x="4622800" y="3708400"/>
          <p14:tracePt t="23672" x="4597400" y="3708400"/>
          <p14:tracePt t="23682" x="4546600" y="3708400"/>
          <p14:tracePt t="23694" x="4462463" y="3708400"/>
          <p14:tracePt t="23696" x="4267200" y="3708400"/>
          <p14:tracePt t="23705" x="4056063" y="3708400"/>
          <p14:tracePt t="23716" x="3767138" y="3725863"/>
          <p14:tracePt t="23727" x="3421063" y="3733800"/>
          <p14:tracePt t="23728" x="3048000" y="3751263"/>
          <p14:tracePt t="23738" x="2624138" y="3767138"/>
          <p14:tracePt t="23748" x="2217738" y="3767138"/>
          <p14:tracePt t="23758" x="2024063" y="3767138"/>
          <p14:tracePt t="23760" x="1684338" y="3767138"/>
          <p14:tracePt t="23771" x="1354138" y="3767138"/>
          <p14:tracePt t="23782" x="1227138" y="3751263"/>
          <p14:tracePt t="23784" x="990600" y="3725863"/>
          <p14:tracePt t="23793" x="812800" y="3675063"/>
          <p14:tracePt t="23805" x="693738" y="3657600"/>
          <p14:tracePt t="23814" x="642938" y="3649663"/>
          <p14:tracePt t="23825" x="558800" y="3632200"/>
          <p14:tracePt t="23826" x="482600" y="3614738"/>
          <p14:tracePt t="23840" x="431800" y="3598863"/>
          <p14:tracePt t="23841" x="388938" y="3598863"/>
          <p14:tracePt t="23854" x="373063" y="3598863"/>
          <p14:tracePt t="23856" x="363538" y="3598863"/>
          <p14:tracePt t="23864" x="347663" y="3598863"/>
          <p14:tracePt t="23882" x="330200" y="3589338"/>
          <p14:tracePt t="24823" x="347663" y="3589338"/>
          <p14:tracePt t="24849" x="363538" y="3589338"/>
          <p14:tracePt t="24862" x="373063" y="3589338"/>
          <p14:tracePt t="24873" x="388938" y="3573463"/>
          <p14:tracePt t="24884" x="406400" y="3573463"/>
          <p14:tracePt t="24914" x="423863" y="3573463"/>
          <p14:tracePt t="25656" x="431800" y="3573463"/>
          <p14:tracePt t="25673" x="449263" y="3573463"/>
          <p14:tracePt t="25684" x="482600" y="3589338"/>
          <p14:tracePt t="25687" x="525463" y="3598863"/>
          <p14:tracePt t="25696" x="558800" y="3614738"/>
          <p14:tracePt t="25706" x="617538" y="3649663"/>
          <p14:tracePt t="25708" x="660400" y="3657600"/>
          <p14:tracePt t="25723" x="754063" y="3690938"/>
          <p14:tracePt t="25724" x="889000" y="3733800"/>
          <p14:tracePt t="25737" x="1033463" y="3767138"/>
          <p14:tracePt t="25746" x="1303338" y="3792538"/>
          <p14:tracePt t="25749" x="1439863" y="3810000"/>
          <p14:tracePt t="25759" x="1862138" y="3843338"/>
          <p14:tracePt t="25770" x="2235200" y="3860800"/>
          <p14:tracePt t="25779" x="2624138" y="3868738"/>
          <p14:tracePt t="25790" x="3124200" y="3868738"/>
          <p14:tracePt t="25791" x="3573463" y="3868738"/>
          <p14:tracePt t="25802" x="4021138" y="3868738"/>
          <p14:tracePt t="25812" x="4470400" y="3868738"/>
          <p14:tracePt t="25813" x="4673600" y="3886200"/>
          <p14:tracePt t="25823" x="5046663" y="3903663"/>
          <p14:tracePt t="25835" x="5392738" y="3944938"/>
          <p14:tracePt t="25837" x="5707063" y="3987800"/>
          <p14:tracePt t="25847" x="5799138" y="4021138"/>
          <p14:tracePt t="25858" x="5994400" y="4064000"/>
          <p14:tracePt t="25870" x="6189663" y="4140200"/>
          <p14:tracePt t="25879" x="6265863" y="4173538"/>
          <p14:tracePt t="25902" x="6324600" y="4198938"/>
          <p14:tracePt t="25903" x="6383338" y="4249738"/>
          <p14:tracePt t="25913" x="6383338" y="4259263"/>
          <p14:tracePt t="26200" x="6392863" y="4259263"/>
          <p14:tracePt t="26211" x="6459538" y="4259263"/>
          <p14:tracePt t="26221" x="6527800" y="4259263"/>
          <p14:tracePt t="26233" x="6799263" y="4233863"/>
          <p14:tracePt t="26244" x="6967538" y="4233863"/>
          <p14:tracePt t="26255" x="7145338" y="4216400"/>
          <p14:tracePt t="26257" x="7323138" y="4216400"/>
          <p14:tracePt t="26268" x="7510463" y="4216400"/>
          <p14:tracePt t="26278" x="7688263" y="4216400"/>
          <p14:tracePt t="26287" x="7780338" y="4216400"/>
          <p14:tracePt t="26289" x="7899400" y="4216400"/>
          <p14:tracePt t="26303" x="7958138" y="4233863"/>
          <p14:tracePt t="26311" x="8051800" y="4249738"/>
          <p14:tracePt t="26322" x="8153400" y="4275138"/>
          <p14:tracePt t="26336" x="8186738" y="4292600"/>
          <p14:tracePt t="26344" x="8212138" y="4310063"/>
          <p14:tracePt t="26354" x="8229600" y="4310063"/>
          <p14:tracePt t="26363" x="8247063" y="4318000"/>
          <p14:tracePt t="26428" x="8247063" y="4310063"/>
          <p14:tracePt t="26436" x="8229600" y="4310063"/>
          <p14:tracePt t="26767" x="8247063" y="4310063"/>
          <p14:tracePt t="26777" x="8255000" y="4310063"/>
          <p14:tracePt t="26787" x="8272463" y="4292600"/>
          <p14:tracePt t="26800" x="8313738" y="4292600"/>
          <p14:tracePt t="26809" x="8382000" y="4275138"/>
          <p14:tracePt t="26823" x="8407400" y="4275138"/>
          <p14:tracePt t="26824" x="8450263" y="4275138"/>
          <p14:tracePt t="26836" x="8501063" y="4275138"/>
          <p14:tracePt t="26848" x="8602663" y="4259263"/>
          <p14:tracePt t="26858" x="8661400" y="4259263"/>
          <p14:tracePt t="26871" x="8720138" y="4259263"/>
          <p14:tracePt t="26872" x="8755063" y="4259263"/>
          <p14:tracePt t="26880" x="8796338" y="4259263"/>
          <p14:tracePt t="26892" x="8847138" y="4259263"/>
          <p14:tracePt t="26902" x="8872538" y="4259263"/>
          <p14:tracePt t="26912" x="8890000" y="4259263"/>
          <p14:tracePt t="26914" x="8915400" y="4259263"/>
          <p14:tracePt t="26925" x="8932863" y="4259263"/>
          <p14:tracePt t="26936" x="8948738" y="4259263"/>
          <p14:tracePt t="26937" x="8966200" y="4259263"/>
          <p14:tracePt t="26958" x="8974138" y="4259263"/>
          <p14:tracePt t="26969" x="8974138" y="4249738"/>
          <p14:tracePt t="26970" x="8991600" y="4249738"/>
          <p14:tracePt t="27010" x="8991600" y="4233863"/>
          <p14:tracePt t="27559" x="9009063" y="4233863"/>
          <p14:tracePt t="27570" x="9009063" y="4216400"/>
          <p14:tracePt t="27580" x="9024938" y="4216400"/>
          <p14:tracePt t="27583" x="9042400" y="4198938"/>
          <p14:tracePt t="27594" x="9050338" y="4198938"/>
          <p14:tracePt t="27603" x="9067800" y="4191000"/>
          <p14:tracePt t="27615" x="9101138" y="4191000"/>
          <p14:tracePt t="27616" x="9126538" y="4173538"/>
          <p14:tracePt t="27628" x="9144000" y="4173538"/>
          <p14:tracePt t="27636" x="9177338" y="4173538"/>
          <p14:tracePt t="27646" x="9220200" y="4157663"/>
          <p14:tracePt t="27649" x="9245600" y="4157663"/>
          <p14:tracePt t="27658" x="9263063" y="4157663"/>
          <p14:tracePt t="27669" x="9296400" y="4157663"/>
          <p14:tracePt t="27678" x="9321800" y="4140200"/>
          <p14:tracePt t="27689" x="9339263" y="4140200"/>
          <p14:tracePt t="27690" x="9372600" y="4122738"/>
          <p14:tracePt t="27702" x="9380538" y="4122738"/>
          <p14:tracePt t="27713" x="9398000" y="4122738"/>
          <p14:tracePt t="27730" x="9415463" y="4122738"/>
          <p14:tracePt t="27769" x="9415463" y="4114800"/>
          <p14:tracePt t="29889" x="9398000" y="4114800"/>
          <p14:tracePt t="29898" x="9398000" y="4097338"/>
          <p14:tracePt t="29907" x="9380538" y="4097338"/>
          <p14:tracePt t="29920" x="9372600" y="4097338"/>
          <p14:tracePt t="29921" x="9355138" y="4097338"/>
          <p14:tracePt t="29933" x="9321800" y="4081463"/>
          <p14:tracePt t="29944" x="9278938" y="4081463"/>
          <p14:tracePt t="29945" x="9202738" y="4064000"/>
          <p14:tracePt t="29956" x="9126538" y="4056063"/>
          <p14:tracePt t="29968" x="8966200" y="4021138"/>
          <p14:tracePt t="29978" x="8856663" y="4005263"/>
          <p14:tracePt t="29990" x="8678863" y="3987800"/>
          <p14:tracePt t="29992" x="8526463" y="3979863"/>
          <p14:tracePt t="30011" x="8247063" y="3979863"/>
          <p14:tracePt t="30025" x="7975600" y="3979863"/>
          <p14:tracePt t="30035" x="7805738" y="3987800"/>
          <p14:tracePt t="30047" x="7653338" y="4021138"/>
          <p14:tracePt t="30049" x="7586663" y="4038600"/>
          <p14:tracePt t="30060" x="7459663" y="4064000"/>
          <p14:tracePt t="30069" x="7340600" y="4097338"/>
          <p14:tracePt t="30078" x="7239000" y="4114800"/>
          <p14:tracePt t="30082" x="7145338" y="4140200"/>
          <p14:tracePt t="30093" x="7086600" y="4157663"/>
          <p14:tracePt t="30102" x="7053263" y="4157663"/>
          <p14:tracePt t="30111" x="6992938" y="4157663"/>
          <p14:tracePt t="30122" x="6926263" y="4173538"/>
          <p14:tracePt t="30123" x="6875463" y="4191000"/>
          <p14:tracePt t="30135" x="6832600" y="4198938"/>
          <p14:tracePt t="30144" x="6799263" y="4198938"/>
          <p14:tracePt t="30146" x="6773863" y="4198938"/>
          <p14:tracePt t="30159" x="6723063" y="4216400"/>
          <p14:tracePt t="30168" x="6697663" y="4216400"/>
          <p14:tracePt t="30177" x="6680200" y="4233863"/>
          <p14:tracePt t="30179" x="6654800" y="4233863"/>
          <p14:tracePt t="30190" x="6621463" y="4233863"/>
          <p14:tracePt t="30201" x="6596063" y="4233863"/>
          <p14:tracePt t="30203" x="6561138" y="4233863"/>
          <p14:tracePt t="30211" x="6519863" y="4249738"/>
          <p14:tracePt t="30222" x="6484938" y="4249738"/>
          <p14:tracePt t="30234" x="6459538" y="4249738"/>
          <p14:tracePt t="30235" x="6408738" y="4249738"/>
          <p14:tracePt t="30245" x="6383338" y="4249738"/>
          <p14:tracePt t="30256" x="6332538" y="4249738"/>
          <p14:tracePt t="30267" x="6291263" y="4249738"/>
          <p14:tracePt t="30268" x="6248400" y="4249738"/>
          <p14:tracePt t="30277" x="6215063" y="4249738"/>
          <p14:tracePt t="30287" x="6189663" y="4233863"/>
          <p14:tracePt t="30301" x="6113463" y="4216400"/>
          <p14:tracePt t="30311" x="6096000" y="4198938"/>
          <p14:tracePt t="30321" x="6062663" y="4198938"/>
          <p14:tracePt t="30333" x="5994400" y="4191000"/>
          <p14:tracePt t="30343" x="5961063" y="4191000"/>
          <p14:tracePt t="30360" x="5926138" y="4173538"/>
          <p14:tracePt t="30361" x="5900738" y="4173538"/>
          <p14:tracePt t="30370" x="5867400" y="4157663"/>
          <p14:tracePt t="30382" x="5842000" y="4157663"/>
          <p14:tracePt t="30384" x="5808663" y="4140200"/>
          <p14:tracePt t="30388" x="5799138" y="4140200"/>
          <p14:tracePt t="30401" x="5783263" y="4140200"/>
          <p14:tracePt t="30411" x="5748338" y="4122738"/>
          <p14:tracePt t="30422" x="5732463" y="4122738"/>
          <p14:tracePt t="30423" x="5722938" y="4122738"/>
          <p14:tracePt t="30434" x="5707063" y="4122738"/>
          <p14:tracePt t="30444" x="5672138" y="4114800"/>
          <p14:tracePt t="30446" x="5664200" y="4114800"/>
          <p14:tracePt t="30455" x="5630863" y="4114800"/>
          <p14:tracePt t="30477" x="5595938" y="4114800"/>
          <p14:tracePt t="30478" x="5588000" y="4114800"/>
          <p14:tracePt t="30501" x="5570538" y="4114800"/>
          <p14:tracePt t="30502" x="5570538" y="4097338"/>
          <p14:tracePt t="30511" x="5554663" y="4097338"/>
          <p14:tracePt t="30546" x="5537200" y="4097338"/>
          <p14:tracePt t="32110" x="5529263" y="4064000"/>
          <p14:tracePt t="32121" x="5511800" y="4056063"/>
          <p14:tracePt t="32131" x="5494338" y="4021138"/>
          <p14:tracePt t="32143" x="5494338" y="3979863"/>
          <p14:tracePt t="32144" x="5478463" y="3929063"/>
          <p14:tracePt t="32155" x="5468938" y="3860800"/>
          <p14:tracePt t="32167" x="5453063" y="3733800"/>
          <p14:tracePt t="32177" x="5453063" y="3657600"/>
          <p14:tracePt t="32188" x="5453063" y="3589338"/>
          <p14:tracePt t="32199" x="5453063" y="3530600"/>
          <p14:tracePt t="32200" x="5453063" y="3454400"/>
          <p14:tracePt t="32210" x="5453063" y="3378200"/>
          <p14:tracePt t="32220" x="5468938" y="3302000"/>
          <p14:tracePt t="32233" x="5494338" y="3149600"/>
          <p14:tracePt t="32243" x="5511800" y="3090863"/>
          <p14:tracePt t="32255" x="5529263" y="2997200"/>
          <p14:tracePt t="32268" x="5529263" y="2971800"/>
          <p14:tracePt t="32277" x="5529263" y="2928938"/>
          <p14:tracePt t="32289" x="5529263" y="2878138"/>
          <p14:tracePt t="32290" x="5529263" y="2852738"/>
          <p14:tracePt t="32301" x="5529263" y="2819400"/>
          <p14:tracePt t="32311" x="5529263" y="2801938"/>
          <p14:tracePt t="32313" x="5529263" y="2794000"/>
          <p14:tracePt t="32322" x="5529263" y="2776538"/>
          <p14:tracePt t="32334" x="5529263" y="2760663"/>
          <p14:tracePt t="32354" x="5529263" y="2743200"/>
          <p14:tracePt t="32368" x="5529263" y="2735263"/>
          <p14:tracePt t="32393" x="5537200" y="2717800"/>
          <p14:tracePt t="32394" x="5537200" y="2684463"/>
          <p14:tracePt t="32403" x="5537200" y="2667000"/>
          <p14:tracePt t="32411" x="5554663" y="2659063"/>
          <p14:tracePt t="32427" x="5554663" y="2624138"/>
          <p14:tracePt t="32436" x="5570538" y="2624138"/>
          <p14:tracePt t="32445" x="5570538" y="2608263"/>
          <p14:tracePt t="32459" x="5570538" y="2598738"/>
          <p14:tracePt t="32538" x="5570538" y="2608263"/>
          <p14:tracePt t="32559" x="5570538" y="2641600"/>
          <p14:tracePt t="32560" x="5570538" y="2659063"/>
          <p14:tracePt t="32569" x="5570538" y="2684463"/>
          <p14:tracePt t="32579" x="5588000" y="2735263"/>
          <p14:tracePt t="32580" x="5588000" y="2776538"/>
          <p14:tracePt t="32592" x="5595938" y="2819400"/>
          <p14:tracePt t="32601" x="5595938" y="2878138"/>
          <p14:tracePt t="32610" x="5595938" y="2938463"/>
          <p14:tracePt t="32612" x="5595938" y="3014663"/>
          <p14:tracePt t="32624" x="5595938" y="3090863"/>
          <p14:tracePt t="32634" x="5595938" y="3182938"/>
          <p14:tracePt t="32644" x="5595938" y="3259138"/>
          <p14:tracePt t="32646" x="5595938" y="3344863"/>
          <p14:tracePt t="32655" x="5595938" y="3395663"/>
          <p14:tracePt t="32668" x="5595938" y="3454400"/>
          <p14:tracePt t="32668" x="5595938" y="3513138"/>
          <p14:tracePt t="32677" x="5595938" y="3538538"/>
          <p14:tracePt t="32689" x="5595938" y="3573463"/>
          <p14:tracePt t="32700" x="5595938" y="3598863"/>
          <p14:tracePt t="32711" x="5595938" y="3614738"/>
          <p14:tracePt t="32733" x="5595938" y="3632200"/>
          <p14:tracePt t="32837" x="5595938" y="3649663"/>
          <p14:tracePt t="32849" x="5595938" y="3657600"/>
          <p14:tracePt t="32860" x="5595938" y="3690938"/>
          <p14:tracePt t="32862" x="5595938" y="3708400"/>
          <p14:tracePt t="32871" x="5595938" y="3733800"/>
          <p14:tracePt t="32883" x="5595938" y="3767138"/>
          <p14:tracePt t="32886" x="5595938" y="3792538"/>
          <p14:tracePt t="32894" x="5595938" y="3827463"/>
          <p14:tracePt t="32904" x="5595938" y="3843338"/>
          <p14:tracePt t="32918" x="5595938" y="3868738"/>
          <p14:tracePt t="32919" x="5595938" y="3903663"/>
          <p14:tracePt t="32928" x="5595938" y="3929063"/>
          <p14:tracePt t="32937" x="5595938" y="3944938"/>
          <p14:tracePt t="32951" x="5595938" y="3987800"/>
          <p14:tracePt t="32961" x="5595938" y="4005263"/>
          <p14:tracePt t="32969" x="5595938" y="4021138"/>
          <p14:tracePt t="32978" x="5613400" y="4038600"/>
          <p14:tracePt t="32990" x="5613400" y="4056063"/>
          <p14:tracePt t="33001" x="5630863" y="4064000"/>
          <p14:tracePt t="33637" x="5630863" y="4081463"/>
          <p14:tracePt t="33649" x="5646738" y="4114800"/>
          <p14:tracePt t="33662" x="5732463" y="4249738"/>
          <p14:tracePt t="33672" x="5765800" y="4292600"/>
          <p14:tracePt t="33682" x="5824538" y="4368800"/>
          <p14:tracePt t="33694" x="5943600" y="4529138"/>
          <p14:tracePt t="33703" x="6002338" y="4622800"/>
          <p14:tracePt t="33716" x="6019800" y="4640263"/>
          <p14:tracePt t="33718" x="6053138" y="4699000"/>
          <p14:tracePt t="33731" x="6078538" y="4724400"/>
          <p14:tracePt t="33740" x="6113463" y="4757738"/>
          <p14:tracePt t="33743" x="6129338" y="4775200"/>
          <p14:tracePt t="33755" x="6129338" y="4783138"/>
          <p14:tracePt t="33767" x="6138863" y="4800600"/>
          <p14:tracePt t="33855" x="6138863" y="4818063"/>
          <p14:tracePt t="33952" x="6154738" y="4818063"/>
          <p14:tracePt t="33963" x="6154738" y="4833938"/>
          <p14:tracePt t="33992" x="6154738" y="4843463"/>
          <p14:tracePt t="33993" x="6172200" y="4859338"/>
          <p14:tracePt t="34005" x="6172200" y="4894263"/>
          <p14:tracePt t="34014" x="6172200" y="4910138"/>
          <p14:tracePt t="34026" x="6189663" y="4919663"/>
          <p14:tracePt t="34027" x="6189663" y="4935538"/>
          <p14:tracePt t="34039" x="6189663" y="4970463"/>
          <p14:tracePt t="34047" x="6197600" y="4978400"/>
          <p14:tracePt t="34050" x="6197600" y="4995863"/>
          <p14:tracePt t="34060" x="6215063" y="5011738"/>
          <p14:tracePt t="34072" x="6215063" y="5029200"/>
          <p14:tracePt t="34082" x="6230938" y="5046663"/>
          <p14:tracePt t="34092" x="6230938" y="5054600"/>
          <p14:tracePt t="34104" x="6230938" y="5072063"/>
          <p14:tracePt t="34114" x="6248400" y="5087938"/>
          <p14:tracePt t="34124" x="6265863" y="5105400"/>
          <p14:tracePt t="34132" x="6265863" y="5113338"/>
          <p14:tracePt t="34142" x="6273800" y="5130800"/>
          <p14:tracePt t="34157" x="6291263" y="5148263"/>
          <p14:tracePt t="34165" x="6291263" y="5164138"/>
          <p14:tracePt t="34175" x="6307138" y="5173663"/>
          <p14:tracePt t="34191" x="6324600" y="5189538"/>
          <p14:tracePt t="34206" x="6332538" y="5207000"/>
          <p14:tracePt t="34215" x="6332538" y="5224463"/>
          <p14:tracePt t="34238" x="6350000" y="5224463"/>
          <p14:tracePt t="34240" x="6350000" y="5240338"/>
          <p14:tracePt t="34265" x="6367463" y="5240338"/>
          <p14:tracePt t="34275" x="6367463" y="5249863"/>
          <p14:tracePt t="34324" x="6367463" y="5265738"/>
          <p14:tracePt t="35984" x="6367463" y="5249863"/>
          <p14:tracePt t="36002" x="6367463" y="5240338"/>
          <p14:tracePt t="36012" x="6367463" y="5224463"/>
          <p14:tracePt t="36026" x="6367463" y="5207000"/>
          <p14:tracePt t="36062" x="6367463" y="5189538"/>
          <p14:tracePt t="36218" x="6350000" y="5189538"/>
          <p14:tracePt t="36228" x="6332538" y="5189538"/>
          <p14:tracePt t="36247" x="6324600" y="5189538"/>
          <p14:tracePt t="36248" x="6307138" y="5189538"/>
          <p14:tracePt t="36259" x="6291263" y="5173663"/>
          <p14:tracePt t="36268" x="6273800" y="5173663"/>
          <p14:tracePt t="36289" x="6265863" y="5173663"/>
          <p14:tracePt t="36300" x="6248400" y="5173663"/>
          <p14:tracePt t="36332" x="6230938" y="5173663"/>
          <p14:tracePt t="36375" x="6215063" y="5173663"/>
          <p14:tracePt t="36531" x="6230938" y="5173663"/>
          <p14:tracePt t="36542" x="6248400" y="5173663"/>
          <p14:tracePt t="36552" x="6265863" y="5173663"/>
          <p14:tracePt t="36564" x="6291263" y="5173663"/>
          <p14:tracePt t="36574" x="6307138" y="5173663"/>
          <p14:tracePt t="36585" x="6324600" y="5173663"/>
          <p14:tracePt t="36592" x="6332538" y="5173663"/>
          <p14:tracePt t="36602" x="6350000" y="5173663"/>
          <p14:tracePt t="36614" x="6367463" y="5173663"/>
          <p14:tracePt t="36615" x="6383338" y="5173663"/>
          <p14:tracePt t="36633" x="6392863" y="5173663"/>
          <p14:tracePt t="36653" x="6408738" y="5173663"/>
          <p14:tracePt t="37736" x="6392863" y="5148263"/>
          <p14:tracePt t="37746" x="6383338" y="5113338"/>
          <p14:tracePt t="37758" x="6367463" y="5087938"/>
          <p14:tracePt t="37768" x="6350000" y="5054600"/>
          <p14:tracePt t="37769" x="6332538" y="5029200"/>
          <p14:tracePt t="37780" x="6324600" y="4995863"/>
          <p14:tracePt t="37792" x="6291263" y="4953000"/>
          <p14:tracePt t="37801" x="6273800" y="4935538"/>
          <p14:tracePt t="37815" x="6273800" y="4919663"/>
          <p14:tracePt t="37817" x="6265863" y="4910138"/>
          <p14:tracePt t="37835" x="6248400" y="4894263"/>
          <p14:tracePt t="38150" x="6248400" y="4910138"/>
          <p14:tracePt t="38160" x="6248400" y="4919663"/>
          <p14:tracePt t="38171" x="6248400" y="4935538"/>
          <p14:tracePt t="38182" x="6248400" y="4953000"/>
          <p14:tracePt t="38193" x="6248400" y="4978400"/>
          <p14:tracePt t="38202" x="6248400" y="4995863"/>
          <p14:tracePt t="38214" x="6248400" y="5046663"/>
          <p14:tracePt t="38224" x="6248400" y="5054600"/>
          <p14:tracePt t="38232" x="6248400" y="5072063"/>
          <p14:tracePt t="38241" x="6248400" y="5087938"/>
          <p14:tracePt t="38253" x="6248400" y="5105400"/>
          <p14:tracePt t="38274" x="6248400" y="5113338"/>
          <p14:tracePt t="38293" x="6248400" y="5130800"/>
          <p14:tracePt t="38324" x="6248400" y="5148263"/>
          <p14:tracePt t="38366" x="6248400" y="5164138"/>
          <p14:tracePt t="38417" x="6248400" y="5173663"/>
          <p14:tracePt t="38424" x="6248400" y="5189538"/>
          <p14:tracePt t="38435" x="6248400" y="5207000"/>
          <p14:tracePt t="38448" x="6248400" y="5240338"/>
          <p14:tracePt t="38457" x="6248400" y="5249863"/>
          <p14:tracePt t="38466" x="6248400" y="5265738"/>
          <p14:tracePt t="38475" x="6265863" y="5265738"/>
          <p14:tracePt t="38487" x="6265863" y="5283200"/>
          <p14:tracePt t="38516" x="6265863" y="5300663"/>
          <p14:tracePt t="38553" x="6265863" y="5308600"/>
          <p14:tracePt t="38585" x="6265863" y="5326063"/>
          <p14:tracePt t="38609" x="6265863" y="5341938"/>
          <p14:tracePt t="56060" x="6273800" y="5341938"/>
          <p14:tracePt t="56091" x="6291263" y="5326063"/>
          <p14:tracePt t="56103" x="6307138" y="5326063"/>
          <p14:tracePt t="56123" x="6324600" y="5326063"/>
          <p14:tracePt t="56134" x="6332538" y="5326063"/>
          <p14:tracePt t="56144" x="6332538" y="5308600"/>
          <p14:tracePt t="56157" x="6367463" y="5308600"/>
          <p14:tracePt t="56167" x="6383338" y="5308600"/>
          <p14:tracePt t="56177" x="6392863" y="5308600"/>
          <p14:tracePt t="56190" x="6426200" y="5308600"/>
          <p14:tracePt t="56200" x="6443663" y="5308600"/>
          <p14:tracePt t="56211" x="6469063" y="5308600"/>
          <p14:tracePt t="56223" x="6484938" y="5308600"/>
          <p14:tracePt t="56224" x="6502400" y="5308600"/>
          <p14:tracePt t="56233" x="6519863" y="5308600"/>
          <p14:tracePt t="56243" x="6545263" y="5308600"/>
          <p14:tracePt t="56246" x="6561138" y="5308600"/>
          <p14:tracePt t="56258" x="6578600" y="5308600"/>
          <p14:tracePt t="56267" x="6596063" y="5308600"/>
          <p14:tracePt t="56278" x="6604000" y="5308600"/>
          <p14:tracePt t="56291" x="6621463" y="5308600"/>
          <p14:tracePt t="56300" x="6637338" y="5308600"/>
          <p14:tracePt t="56312" x="6662738" y="5308600"/>
          <p14:tracePt t="56313" x="6680200" y="5308600"/>
          <p14:tracePt t="56323" x="6697663" y="5308600"/>
          <p14:tracePt t="56333" x="6713538" y="5308600"/>
          <p14:tracePt t="56342" x="6723063" y="5308600"/>
          <p14:tracePt t="56344" x="6738938" y="5308600"/>
          <p14:tracePt t="56357" x="6773863" y="5308600"/>
          <p14:tracePt t="56366" x="6789738" y="5308600"/>
          <p14:tracePt t="56368" x="6799263" y="5308600"/>
          <p14:tracePt t="56377" x="6832600" y="5308600"/>
          <p14:tracePt t="56383" x="6858000" y="5308600"/>
          <p14:tracePt t="56392" x="6891338" y="5308600"/>
          <p14:tracePt t="56402" x="6926263" y="5308600"/>
          <p14:tracePt t="56413" x="6951663" y="5326063"/>
          <p14:tracePt t="56424" x="6992938" y="5326063"/>
          <p14:tracePt t="56425" x="7053263" y="5326063"/>
          <p14:tracePt t="56434" x="7104063" y="5326063"/>
          <p14:tracePt t="56445" x="7162800" y="5326063"/>
          <p14:tracePt t="56456" x="7188200" y="5326063"/>
          <p14:tracePt t="56457" x="7256463" y="5326063"/>
          <p14:tracePt t="56467" x="7281863" y="5326063"/>
          <p14:tracePt t="56477" x="7323138" y="5326063"/>
          <p14:tracePt t="56490" x="7399338" y="5326063"/>
          <p14:tracePt t="56500" x="7459663" y="5326063"/>
          <p14:tracePt t="56510" x="7493000" y="5326063"/>
          <p14:tracePt t="56523" x="7586663" y="5326063"/>
          <p14:tracePt t="56533" x="7627938" y="5326063"/>
          <p14:tracePt t="56543" x="7688263" y="5326063"/>
          <p14:tracePt t="56556" x="7704138" y="5326063"/>
          <p14:tracePt t="56557" x="7747000" y="5326063"/>
          <p14:tracePt t="56566" x="7780338" y="5326063"/>
          <p14:tracePt t="56575" x="7823200" y="5326063"/>
          <p14:tracePt t="56577" x="7848600" y="5326063"/>
          <p14:tracePt t="56590" x="7881938" y="5326063"/>
          <p14:tracePt t="56599" x="7916863" y="5326063"/>
          <p14:tracePt t="56609" x="7924800" y="5326063"/>
          <p14:tracePt t="56610" x="7958138" y="5326063"/>
          <p14:tracePt t="56623" x="7975600" y="5341938"/>
          <p14:tracePt t="56633" x="8001000" y="5341938"/>
          <p14:tracePt t="56634" x="8034338" y="5341938"/>
          <p14:tracePt t="56644" x="8051800" y="5341938"/>
          <p14:tracePt t="56656" x="8059738" y="5341938"/>
          <p14:tracePt t="56666" x="8094663" y="5341938"/>
          <p14:tracePt t="56668" x="8110538" y="5341938"/>
          <p14:tracePt t="56678" x="8120063" y="5359400"/>
          <p14:tracePt t="56690" x="8135938" y="5359400"/>
          <p14:tracePt t="56691" x="8153400" y="5359400"/>
          <p14:tracePt t="56710" x="8170863" y="5359400"/>
          <p14:tracePt t="56723" x="8196263" y="5359400"/>
          <p14:tracePt t="56734" x="8212138" y="5359400"/>
          <p14:tracePt t="56756" x="8247063" y="5359400"/>
          <p14:tracePt t="56767" x="8255000" y="5359400"/>
          <p14:tracePt t="56789" x="8272463" y="5359400"/>
          <p14:tracePt t="56800" x="8288338" y="5359400"/>
          <p14:tracePt t="56812" x="8305800" y="5359400"/>
          <p14:tracePt t="56833" x="8313738" y="5359400"/>
          <p14:tracePt t="56856" x="8331200" y="5359400"/>
          <p14:tracePt t="59242" x="8313738" y="5359400"/>
          <p14:tracePt t="59253" x="8313738" y="5341938"/>
          <p14:tracePt t="59263" x="8305800" y="5341938"/>
          <p14:tracePt t="59284" x="8288338" y="5326063"/>
          <p14:tracePt t="59296" x="8272463" y="5308600"/>
          <p14:tracePt t="59298" x="8229600" y="5300663"/>
          <p14:tracePt t="59308" x="8196263" y="5283200"/>
          <p14:tracePt t="59311" x="8170863" y="5265738"/>
          <p14:tracePt t="59320" x="8135938" y="5249863"/>
          <p14:tracePt t="59332" x="8094663" y="5249863"/>
          <p14:tracePt t="59346" x="8051800" y="5240338"/>
          <p14:tracePt t="59347" x="7983538" y="5240338"/>
          <p14:tracePt t="59357" x="7942263" y="5224463"/>
          <p14:tracePt t="59359" x="7899400" y="5224463"/>
          <p14:tracePt t="59380" x="7840663" y="5224463"/>
          <p14:tracePt t="59381" x="7789863" y="5224463"/>
          <p14:tracePt t="59384" x="7747000" y="5224463"/>
          <p14:tracePt t="59398" x="7729538" y="5224463"/>
          <p14:tracePt t="59400" x="7688263" y="5224463"/>
          <p14:tracePt t="59416" x="7612063" y="5224463"/>
          <p14:tracePt t="59424" x="7586663" y="5224463"/>
          <p14:tracePt t="59492" x="7434263" y="5224463"/>
          <p14:tracePt t="59497" x="7416800" y="5207000"/>
          <p14:tracePt t="59523" x="7391400" y="5207000"/>
          <p14:tracePt t="59524" x="7340600" y="5207000"/>
          <p14:tracePt t="59536" x="7323138" y="5189538"/>
          <p14:tracePt t="59539" x="7297738" y="5189538"/>
          <p14:tracePt t="59556" x="7221538" y="5173663"/>
          <p14:tracePt t="59570" x="7145338" y="5173663"/>
          <p14:tracePt t="59582" x="7069138" y="5164138"/>
          <p14:tracePt t="59594" x="7053263" y="5164138"/>
          <p14:tracePt t="59598" x="7027863" y="5164138"/>
          <p14:tracePt t="59612" x="6985000" y="5148263"/>
          <p14:tracePt t="59613" x="6951663" y="5148263"/>
          <p14:tracePt t="59623" x="6926263" y="5148263"/>
          <p14:tracePt t="59633" x="6891338" y="5148263"/>
          <p14:tracePt t="59634" x="6858000" y="5148263"/>
          <p14:tracePt t="59648" x="6850063" y="5148263"/>
          <p14:tracePt t="59649" x="6832600" y="5148263"/>
          <p14:tracePt t="59658" x="6815138" y="5148263"/>
          <p14:tracePt t="59670" x="6799263" y="5148263"/>
          <p14:tracePt t="59682" x="6789738" y="5148263"/>
          <p14:tracePt t="59786" x="6799263" y="5148263"/>
          <p14:tracePt t="59798" x="6832600" y="5148263"/>
          <p14:tracePt t="59810" x="6858000" y="5148263"/>
          <p14:tracePt t="59812" x="6891338" y="5148263"/>
          <p14:tracePt t="59822" x="6934200" y="5148263"/>
          <p14:tracePt t="59832" x="6992938" y="5148263"/>
          <p14:tracePt t="59846" x="7119938" y="5164138"/>
          <p14:tracePt t="59856" x="7205663" y="5164138"/>
          <p14:tracePt t="59865" x="7297738" y="5173663"/>
          <p14:tracePt t="59880" x="7399338" y="5173663"/>
          <p14:tracePt t="59881" x="7586663" y="5173663"/>
          <p14:tracePt t="59889" x="7721600" y="5173663"/>
          <p14:tracePt t="59900" x="7780338" y="5173663"/>
          <p14:tracePt t="59901" x="7881938" y="5173663"/>
          <p14:tracePt t="59914" x="7924800" y="5173663"/>
          <p14:tracePt t="59923" x="8001000" y="5173663"/>
          <p14:tracePt t="59924" x="8059738" y="5173663"/>
          <p14:tracePt t="59934" x="8110538" y="5173663"/>
          <p14:tracePt t="59948" x="8135938" y="5164138"/>
          <p14:tracePt t="59949" x="8153400" y="5164138"/>
          <p14:tracePt t="59957" x="8170863" y="5148263"/>
          <p14:tracePt t="59968" x="8186738" y="5148263"/>
          <p14:tracePt t="60000" x="8196263" y="5148263"/>
          <p14:tracePt t="60134" x="8229600" y="5148263"/>
          <p14:tracePt t="60145" x="8247063" y="5148263"/>
          <p14:tracePt t="60154" x="8272463" y="5148263"/>
          <p14:tracePt t="60165" x="8288338" y="5148263"/>
          <p14:tracePt t="60175" x="8313738" y="5148263"/>
          <p14:tracePt t="60176" x="8348663" y="5148263"/>
          <p14:tracePt t="60186" x="8382000" y="5148263"/>
          <p14:tracePt t="60195" x="8389938" y="5148263"/>
          <p14:tracePt t="60210" x="8424863" y="5148263"/>
          <p14:tracePt t="60223" x="8440738" y="5148263"/>
          <p14:tracePt t="60462" x="8424863" y="5148263"/>
          <p14:tracePt t="60509" x="8407400" y="5148263"/>
          <p14:tracePt t="61010" x="8389938" y="5148263"/>
          <p14:tracePt t="61019" x="8382000" y="5148263"/>
          <p14:tracePt t="61030" x="8364538" y="5148263"/>
          <p14:tracePt t="61041" x="8348663" y="5148263"/>
          <p14:tracePt t="61042" x="8331200" y="5148263"/>
          <p14:tracePt t="61053" x="8313738" y="5148263"/>
          <p14:tracePt t="61063" x="8305800" y="5164138"/>
          <p14:tracePt t="61075" x="8288338" y="5164138"/>
          <p14:tracePt t="61077" x="8272463" y="5164138"/>
          <p14:tracePt t="61096" x="8255000" y="5173663"/>
          <p14:tracePt t="61097" x="8247063" y="5173663"/>
          <p14:tracePt t="61125" x="8247063" y="5189538"/>
          <p14:tracePt t="61137" x="8229600" y="5189538"/>
          <p14:tracePt t="62240" x="8212138" y="5189538"/>
          <p14:tracePt t="62259" x="8212138" y="5173663"/>
          <p14:tracePt t="62270" x="8196263" y="5173663"/>
          <p14:tracePt t="62282" x="8186738" y="5164138"/>
          <p14:tracePt t="62299" x="8170863" y="5148263"/>
          <p14:tracePt t="62310" x="8153400" y="5130800"/>
          <p14:tracePt t="62311" x="8120063" y="5113338"/>
          <p14:tracePt t="62324" x="8110538" y="5087938"/>
          <p14:tracePt t="62333" x="8077200" y="5072063"/>
          <p14:tracePt t="62334" x="8059738" y="5046663"/>
          <p14:tracePt t="62348" x="8051800" y="5029200"/>
          <p14:tracePt t="62349" x="8018463" y="4995863"/>
          <p14:tracePt t="62359" x="8001000" y="4970463"/>
          <p14:tracePt t="62382" x="7983538" y="4935538"/>
          <p14:tracePt t="62383" x="7942263" y="4894263"/>
          <p14:tracePt t="62396" x="7924800" y="4876800"/>
          <p14:tracePt t="62409" x="7916863" y="4843463"/>
          <p14:tracePt t="62410" x="7881938" y="4833938"/>
          <p14:tracePt t="62425" x="7848600" y="4800600"/>
          <p14:tracePt t="62434" x="7840663" y="4783138"/>
          <p14:tracePt t="62448" x="7823200" y="4783138"/>
          <p14:tracePt t="62449" x="7805738" y="4775200"/>
          <p14:tracePt t="62458" x="7805738" y="4757738"/>
          <p14:tracePt t="62467" x="7789863" y="4757738"/>
          <p14:tracePt t="62481" x="7780338" y="4757738"/>
          <p14:tracePt t="62489" x="7780338" y="4741863"/>
          <p14:tracePt t="62891" x="7764463" y="4741863"/>
          <p14:tracePt t="62902" x="7747000" y="4724400"/>
          <p14:tracePt t="62913" x="7721600" y="4716463"/>
          <p14:tracePt t="62923" x="7688263" y="4681538"/>
          <p14:tracePt t="62924" x="7653338" y="4648200"/>
          <p14:tracePt t="62936" x="7612063" y="4640263"/>
          <p14:tracePt t="62949" x="7518400" y="4579938"/>
          <p14:tracePt t="62957" x="7510463" y="4564063"/>
          <p14:tracePt t="62966" x="7450138" y="4529138"/>
          <p14:tracePt t="62978" x="7434263" y="4521200"/>
          <p14:tracePt t="62989" x="7391400" y="4503738"/>
          <p14:tracePt t="62990" x="7358063" y="4487863"/>
          <p14:tracePt t="62999" x="7340600" y="4470400"/>
          <p14:tracePt t="63014" x="7315200" y="4452938"/>
          <p14:tracePt t="63015" x="7297738" y="4452938"/>
          <p14:tracePt t="63024" x="7264400" y="4445000"/>
          <p14:tracePt t="63038" x="7239000" y="4427538"/>
          <p14:tracePt t="63049" x="7221538" y="4427538"/>
          <p14:tracePt t="63058" x="7205663" y="4411663"/>
          <p14:tracePt t="63072" x="7180263" y="4394200"/>
          <p14:tracePt t="63081" x="7162800" y="4394200"/>
          <p14:tracePt t="63091" x="7145338" y="4386263"/>
          <p14:tracePt t="63111" x="7119938" y="4368800"/>
          <p14:tracePt t="63122" x="7119938" y="4351338"/>
          <p14:tracePt t="63132" x="7104063" y="4351338"/>
          <p14:tracePt t="63144" x="7086600" y="4335463"/>
          <p14:tracePt t="63176" x="7069138" y="4318000"/>
          <p14:tracePt t="63230" x="7053263" y="4318000"/>
          <p14:tracePt t="63241" x="7053263" y="4310063"/>
          <p14:tracePt t="63250" x="7043738" y="4310063"/>
          <p14:tracePt t="63272" x="7010400" y="4275138"/>
          <p14:tracePt t="63282" x="6992938" y="4259263"/>
          <p14:tracePt t="63291" x="6985000" y="4259263"/>
          <p14:tracePt t="63305" x="6967538" y="4233863"/>
          <p14:tracePt t="63315" x="6951663" y="4216400"/>
          <p14:tracePt t="63324" x="6934200" y="4216400"/>
          <p14:tracePt t="63333" x="6934200" y="4198938"/>
          <p14:tracePt t="63344" x="6926263" y="4191000"/>
          <p14:tracePt t="63378" x="6891338" y="4173538"/>
          <p14:tracePt t="63392" x="6875463" y="4157663"/>
          <p14:tracePt t="63409" x="6858000" y="4140200"/>
          <p14:tracePt t="63422" x="6850063" y="4140200"/>
          <p14:tracePt t="63433" x="6832600" y="4122738"/>
          <p14:tracePt t="63456" x="6815138" y="4122738"/>
          <p14:tracePt t="63464" x="6815138" y="4114800"/>
          <p14:tracePt t="63515" x="6815138" y="4097338"/>
          <p14:tracePt t="63550" x="6815138" y="4081463"/>
          <p14:tracePt t="63586" x="6832600" y="4081463"/>
          <p14:tracePt t="63845" x="6850063" y="4081463"/>
          <p14:tracePt t="63864" x="6858000" y="4097338"/>
          <p14:tracePt t="63875" x="6875463" y="4097338"/>
          <p14:tracePt t="63886" x="6891338" y="4114800"/>
          <p14:tracePt t="63899" x="6908800" y="4114800"/>
          <p14:tracePt t="63902" x="6926263" y="4114800"/>
          <p14:tracePt t="63924" x="6934200" y="4122738"/>
          <p14:tracePt t="63936" x="6951663" y="4122738"/>
          <p14:tracePt t="63957" x="6967538" y="4122738"/>
          <p14:tracePt t="63968" x="6985000" y="4122738"/>
          <p14:tracePt t="63983" x="6992938" y="4140200"/>
          <p14:tracePt t="64002" x="7010400" y="4140200"/>
          <p14:tracePt t="64015" x="7027863" y="4140200"/>
          <p14:tracePt t="64025" x="7043738" y="4140200"/>
          <p14:tracePt t="64049" x="7053263" y="4140200"/>
          <p14:tracePt t="64058" x="7069138" y="4140200"/>
          <p14:tracePt t="64081" x="7104063" y="4140200"/>
          <p14:tracePt t="64091" x="7119938" y="4140200"/>
          <p14:tracePt t="64108" x="7129463" y="4140200"/>
          <p14:tracePt t="64109" x="7145338" y="4140200"/>
          <p14:tracePt t="64119" x="7162800" y="4140200"/>
          <p14:tracePt t="64131" x="7180263" y="4140200"/>
          <p14:tracePt t="64141" x="7188200" y="4140200"/>
          <p14:tracePt t="64153" x="7205663" y="4140200"/>
          <p14:tracePt t="64173" x="7221538" y="4140200"/>
          <p14:tracePt t="64200" x="7239000" y="4140200"/>
          <p14:tracePt t="64224" x="7256463" y="4140200"/>
          <p14:tracePt t="64235" x="7264400" y="4140200"/>
          <p14:tracePt t="64597" x="7256463" y="4140200"/>
          <p14:tracePt t="64618" x="7239000" y="4140200"/>
          <p14:tracePt t="64628" x="7221538" y="4140200"/>
          <p14:tracePt t="64630" x="7205663" y="4140200"/>
          <p14:tracePt t="64641" x="7188200" y="4140200"/>
          <p14:tracePt t="64651" x="7180263" y="4140200"/>
          <p14:tracePt t="64660" x="7145338" y="4140200"/>
          <p14:tracePt t="64672" x="7129463" y="4157663"/>
          <p14:tracePt t="64674" x="7119938" y="4157663"/>
          <p14:tracePt t="64683" x="7086600" y="4157663"/>
          <p14:tracePt t="64693" x="7069138" y="4173538"/>
          <p14:tracePt t="64705" x="7053263" y="4173538"/>
          <p14:tracePt t="64707" x="7027863" y="4173538"/>
          <p14:tracePt t="64715" x="7027863" y="4191000"/>
          <p14:tracePt t="64725" x="7010400" y="4191000"/>
          <p14:tracePt t="64737" x="6992938" y="4191000"/>
          <p14:tracePt t="64739" x="6985000" y="4191000"/>
          <p14:tracePt t="64749" x="6967538" y="4191000"/>
          <p14:tracePt t="64766" x="6951663" y="4191000"/>
          <p14:tracePt t="64864" x="6934200" y="4191000"/>
          <p14:tracePt t="94097" x="6951663" y="4191000"/>
          <p14:tracePt t="94118" x="6967538" y="4191000"/>
          <p14:tracePt t="94140" x="6985000" y="4191000"/>
          <p14:tracePt t="94162" x="6992938" y="4191000"/>
          <p14:tracePt t="94173" x="7010400" y="4191000"/>
          <p14:tracePt t="94199" x="7027863" y="4191000"/>
          <p14:tracePt t="94200" x="7043738" y="4191000"/>
          <p14:tracePt t="94212" x="7053263" y="4173538"/>
          <p14:tracePt t="94222" x="7086600" y="4157663"/>
          <p14:tracePt t="94235" x="7104063" y="4140200"/>
          <p14:tracePt t="94236" x="7119938" y="4122738"/>
          <p14:tracePt t="94245" x="7129463" y="4122738"/>
          <p14:tracePt t="94256" x="7145338" y="4114800"/>
          <p14:tracePt t="94270" x="7162800" y="4097338"/>
          <p14:tracePt t="94279" x="7162800" y="4081463"/>
          <p14:tracePt t="94302" x="7162800" y="4064000"/>
          <p14:tracePt t="94704" x="7162800" y="4038600"/>
          <p14:tracePt t="94715" x="7145338" y="3987800"/>
          <p14:tracePt t="94726" x="7145338" y="3944938"/>
          <p14:tracePt t="94737" x="7043738" y="3792538"/>
          <p14:tracePt t="94747" x="6985000" y="3725863"/>
          <p14:tracePt t="94759" x="6875463" y="3632200"/>
          <p14:tracePt t="94762" x="6789738" y="3530600"/>
          <p14:tracePt t="94777" x="6713538" y="3479800"/>
          <p14:tracePt t="94778" x="6604000" y="3403600"/>
          <p14:tracePt t="94794" x="6519863" y="3344863"/>
          <p14:tracePt t="94795" x="6408738" y="3302000"/>
          <p14:tracePt t="94820" x="6215063" y="3225800"/>
          <p14:tracePt t="94835" x="6078538" y="3200400"/>
          <p14:tracePt t="94846" x="6037263" y="3200400"/>
          <p14:tracePt t="94859" x="6002338" y="3200400"/>
          <p14:tracePt t="94861" x="5976938" y="3200400"/>
          <p14:tracePt t="94876" x="5943600" y="3200400"/>
          <p14:tracePt t="94877" x="5926138" y="3200400"/>
          <p14:tracePt t="94891" x="5900738" y="3208338"/>
          <p14:tracePt t="94901" x="5884863" y="3208338"/>
          <p14:tracePt t="94924" x="5867400" y="3208338"/>
          <p14:tracePt t="94948" x="5867400" y="3225800"/>
          <p14:tracePt t="94976" x="5859463" y="3225800"/>
          <p14:tracePt t="94990" x="5842000" y="3225800"/>
          <p14:tracePt t="95000" x="5824538" y="3225800"/>
          <p14:tracePt t="95010" x="5808663" y="3225800"/>
          <p14:tracePt t="95023" x="5799138" y="3225800"/>
          <p14:tracePt t="95024" x="5783263" y="3208338"/>
          <p14:tracePt t="95033" x="5765800" y="3200400"/>
          <p14:tracePt t="95043" x="5748338" y="3200400"/>
          <p14:tracePt t="95052" x="5732463" y="3182938"/>
          <p14:tracePt t="95053" x="5722938" y="3182938"/>
          <p14:tracePt t="95068" x="5707063" y="3182938"/>
          <p14:tracePt t="95069" x="5689600" y="3182938"/>
          <p14:tracePt t="95091" x="5672138" y="3182938"/>
          <p14:tracePt t="95093" x="5664200" y="3182938"/>
          <p14:tracePt t="95102" x="5646738" y="3182938"/>
          <p14:tracePt t="95123" x="5630863" y="3182938"/>
          <p14:tracePt t="95133" x="5613400" y="3182938"/>
          <p14:tracePt t="95156" x="5595938" y="3182938"/>
          <p14:tracePt t="95270" x="5613400" y="3182938"/>
          <p14:tracePt t="95343" x="5630863" y="3182938"/>
          <p14:tracePt t="95368" x="5646738" y="3182938"/>
          <p14:tracePt t="95392" x="5664200" y="3182938"/>
          <p14:tracePt t="95393" x="5672138" y="3182938"/>
          <p14:tracePt t="95403" x="5689600" y="3182938"/>
          <p14:tracePt t="95412" x="5707063" y="3182938"/>
          <p14:tracePt t="95433" x="5732463" y="3200400"/>
          <p14:tracePt t="95435" x="5765800" y="3200400"/>
          <p14:tracePt t="95457" x="5808663" y="3208338"/>
          <p14:tracePt t="95467" x="5824538" y="3208338"/>
          <p14:tracePt t="95477" x="5842000" y="3225800"/>
          <p14:tracePt t="95491" x="5859463" y="3225800"/>
          <p14:tracePt t="95492" x="5867400" y="3225800"/>
          <p14:tracePt t="95501" x="5867400" y="3243263"/>
          <p14:tracePt t="95510" x="5884863" y="3243263"/>
          <p14:tracePt t="95523" x="5900738" y="3243263"/>
          <p14:tracePt t="95525" x="5918200" y="3259138"/>
          <p14:tracePt t="95543" x="5926138" y="3259138"/>
          <p14:tracePt t="95557" x="5943600" y="3259138"/>
          <p14:tracePt t="95558" x="5961063" y="3259138"/>
          <p14:tracePt t="95567" x="5994400" y="3259138"/>
          <p14:tracePt t="95576" x="6002338" y="3259138"/>
          <p14:tracePt t="95589" x="6019800" y="3268663"/>
          <p14:tracePt t="95590" x="6053138" y="3268663"/>
          <p14:tracePt t="95600" x="6078538" y="3268663"/>
          <p14:tracePt t="95611" x="6096000" y="3268663"/>
          <p14:tracePt t="95612" x="6129338" y="3268663"/>
          <p14:tracePt t="95633" x="6172200" y="3268663"/>
          <p14:tracePt t="95634" x="6197600" y="3268663"/>
          <p14:tracePt t="95635" x="6248400" y="3268663"/>
          <p14:tracePt t="95644" x="6291263" y="3268663"/>
          <p14:tracePt t="95657" x="6350000" y="3268663"/>
          <p14:tracePt t="95666" x="6408738" y="3268663"/>
          <p14:tracePt t="95668" x="6502400" y="3268663"/>
          <p14:tracePt t="95677" x="6578600" y="3268663"/>
          <p14:tracePt t="95691" x="6654800" y="3268663"/>
          <p14:tracePt t="95692" x="6697663" y="3268663"/>
          <p14:tracePt t="95701" x="6756400" y="3268663"/>
          <p14:tracePt t="95710" x="6858000" y="3268663"/>
          <p14:tracePt t="95724" x="6967538" y="3268663"/>
          <p14:tracePt t="95734" x="7027863" y="3268663"/>
          <p14:tracePt t="95744" x="7069138" y="3268663"/>
          <p14:tracePt t="95756" x="7145338" y="3268663"/>
          <p14:tracePt t="95758" x="7205663" y="3268663"/>
          <p14:tracePt t="95767" x="7264400" y="3268663"/>
          <p14:tracePt t="95776" x="7281863" y="3268663"/>
          <p14:tracePt t="95784" x="7340600" y="3268663"/>
          <p14:tracePt t="95794" x="7391400" y="3268663"/>
          <p14:tracePt t="95798" x="7434263" y="3268663"/>
          <p14:tracePt t="95808" x="7459663" y="3268663"/>
          <p14:tracePt t="95817" x="7510463" y="3268663"/>
          <p14:tracePt t="95829" x="7535863" y="3268663"/>
          <p14:tracePt t="95829" x="7569200" y="3268663"/>
          <p14:tracePt t="95841" x="7594600" y="3268663"/>
          <p14:tracePt t="95850" x="7627938" y="3268663"/>
          <p14:tracePt t="95859" x="7670800" y="3268663"/>
          <p14:tracePt t="95861" x="7688263" y="3268663"/>
          <p14:tracePt t="95876" x="7729538" y="3268663"/>
          <p14:tracePt t="95877" x="7764463" y="3268663"/>
          <p14:tracePt t="95891" x="7780338" y="3268663"/>
          <p14:tracePt t="95893" x="7805738" y="3268663"/>
          <p14:tracePt t="95906" x="7840663" y="3259138"/>
          <p14:tracePt t="95917" x="7866063" y="3259138"/>
          <p14:tracePt t="95918" x="7881938" y="3259138"/>
          <p14:tracePt t="95928" x="7916863" y="3259138"/>
          <p14:tracePt t="95941" x="7942263" y="3259138"/>
          <p14:tracePt t="95942" x="7958138" y="3243263"/>
          <p14:tracePt t="95951" x="8001000" y="3243263"/>
          <p14:tracePt t="95962" x="8034338" y="3225800"/>
          <p14:tracePt t="95975" x="8094663" y="3208338"/>
          <p14:tracePt t="95984" x="8120063" y="3208338"/>
          <p14:tracePt t="95994" x="8153400" y="3208338"/>
          <p14:tracePt t="96008" x="8196263" y="3200400"/>
          <p14:tracePt t="96017" x="8212138" y="3182938"/>
          <p14:tracePt t="96030" x="8247063" y="3182938"/>
          <p14:tracePt t="96033" x="8255000" y="3182938"/>
          <p14:tracePt t="96042" x="8272463" y="3182938"/>
          <p14:tracePt t="96054" x="8288338" y="3182938"/>
          <p14:tracePt t="96066" x="8305800" y="3182938"/>
          <p14:tracePt t="96076" x="8313738" y="3182938"/>
          <p14:tracePt t="96084" x="8348663" y="3182938"/>
          <p14:tracePt t="96095" x="8364538" y="3182938"/>
          <p14:tracePt t="96096" x="8382000" y="3167063"/>
          <p14:tracePt t="96117" x="8389938" y="3167063"/>
          <p14:tracePt t="96127" x="8407400" y="3167063"/>
          <p14:tracePt t="96128" x="8424863" y="3167063"/>
          <p14:tracePt t="96150" x="8440738" y="3167063"/>
          <p14:tracePt t="96160" x="8450263" y="3167063"/>
          <p14:tracePt t="96162" x="8466138" y="3167063"/>
          <p14:tracePt t="96175" x="8483600" y="3167063"/>
          <p14:tracePt t="96184" x="8501063" y="3167063"/>
          <p14:tracePt t="96195" x="8516938" y="3167063"/>
          <p14:tracePt t="96208" x="8526463" y="3167063"/>
          <p14:tracePt t="96227" x="8542338" y="3167063"/>
          <p14:tracePt t="96251" x="8559800" y="3167063"/>
          <p14:tracePt t="96262" x="8577263" y="3167063"/>
          <p14:tracePt t="96284" x="8585200" y="3149600"/>
          <p14:tracePt t="96317" x="8602663" y="3149600"/>
          <p14:tracePt t="96377" x="8577263" y="3149600"/>
          <p14:tracePt t="96392" x="8501063" y="3149600"/>
          <p14:tracePt t="96394" x="8389938" y="3149600"/>
          <p14:tracePt t="96404" x="8255000" y="3149600"/>
          <p14:tracePt t="96414" x="7924800" y="3149600"/>
          <p14:tracePt t="96428" x="7780338" y="3149600"/>
          <p14:tracePt t="96428" x="7518400" y="3149600"/>
          <p14:tracePt t="96440" x="7043738" y="3149600"/>
          <p14:tracePt t="96450" x="6875463" y="3149600"/>
          <p14:tracePt t="96451" x="6604000" y="3149600"/>
          <p14:tracePt t="96472" x="6291263" y="3149600"/>
          <p14:tracePt t="96473" x="6019800" y="3149600"/>
          <p14:tracePt t="96484" x="5765800" y="3149600"/>
          <p14:tracePt t="96485" x="5529263" y="3149600"/>
          <p14:tracePt t="96495" x="5435600" y="3149600"/>
          <p14:tracePt t="96508" x="5087938" y="3149600"/>
          <p14:tracePt t="96517" x="4986338" y="3149600"/>
          <p14:tracePt t="96528" x="4876800" y="3149600"/>
          <p14:tracePt t="96541" x="4757738" y="3149600"/>
          <p14:tracePt t="96552" x="4699000" y="3149600"/>
          <p14:tracePt t="96562" x="4656138" y="3149600"/>
          <p14:tracePt t="96565" x="4622800" y="3167063"/>
          <p14:tracePt t="96575" x="4579938" y="3167063"/>
          <p14:tracePt t="96585" x="4546600" y="3182938"/>
          <p14:tracePt t="96595" x="4521200" y="3182938"/>
          <p14:tracePt t="96597" x="4487863" y="3182938"/>
          <p14:tracePt t="96608" x="4462463" y="3200400"/>
          <p14:tracePt t="96617" x="4427538" y="3200400"/>
          <p14:tracePt t="96628" x="4402138" y="3200400"/>
          <p14:tracePt t="96629" x="4368800" y="3200400"/>
          <p14:tracePt t="96642" x="4351338" y="3200400"/>
          <p14:tracePt t="96650" x="4325938" y="3200400"/>
          <p14:tracePt t="96662" x="4310063" y="3200400"/>
          <p14:tracePt t="96663" x="4292600" y="3200400"/>
          <p14:tracePt t="96675" x="4267200" y="3200400"/>
          <p14:tracePt t="96689" x="4249738" y="3200400"/>
          <p14:tracePt t="96690" x="4208463" y="3200400"/>
          <p14:tracePt t="96701" x="4157663" y="3208338"/>
          <p14:tracePt t="96712" x="4114800" y="3208338"/>
          <p14:tracePt t="96725" x="4097338" y="3208338"/>
          <p14:tracePt t="96727" x="4056063" y="3208338"/>
          <p14:tracePt t="96740" x="4021138" y="3208338"/>
          <p14:tracePt t="96750" x="3995738" y="3208338"/>
          <p14:tracePt t="96751" x="3962400" y="3200400"/>
          <p14:tracePt t="96762" x="3937000" y="3200400"/>
          <p14:tracePt t="96772" x="3903663" y="3182938"/>
          <p14:tracePt t="96783" x="3878263" y="3182938"/>
          <p14:tracePt t="96785" x="3860800" y="3167063"/>
          <p14:tracePt t="96795" x="3843338" y="3167063"/>
          <p14:tracePt t="96808" x="3827463" y="3167063"/>
          <p14:tracePt t="96981" x="3843338" y="3167063"/>
          <p14:tracePt t="96990" x="3860800" y="3167063"/>
          <p14:tracePt t="97005" x="3878263" y="3167063"/>
          <p14:tracePt t="97014" x="3886200" y="3167063"/>
          <p14:tracePt t="97026" x="3903663" y="3167063"/>
          <p14:tracePt t="97039" x="3919538" y="3167063"/>
          <p14:tracePt t="97048" x="3937000" y="3167063"/>
          <p14:tracePt t="97049" x="3944938" y="3167063"/>
          <p14:tracePt t="97060" x="3962400" y="3167063"/>
          <p14:tracePt t="97073" x="3979863" y="3167063"/>
          <p14:tracePt t="97074" x="4005263" y="3167063"/>
          <p14:tracePt t="97084" x="4038600" y="3167063"/>
          <p14:tracePt t="97097" x="4056063" y="3167063"/>
          <p14:tracePt t="97098" x="4097338" y="3167063"/>
          <p14:tracePt t="97108" x="4140200" y="3167063"/>
          <p14:tracePt t="97116" x="4173538" y="3167063"/>
          <p14:tracePt t="97128" x="4216400" y="3167063"/>
          <p14:tracePt t="97131" x="4267200" y="3167063"/>
          <p14:tracePt t="97140" x="4292600" y="3167063"/>
          <p14:tracePt t="97149" x="4325938" y="3167063"/>
          <p14:tracePt t="97160" x="4368800" y="3182938"/>
          <p14:tracePt t="97164" x="4411663" y="3182938"/>
          <p14:tracePt t="97174" x="4445000" y="3182938"/>
          <p14:tracePt t="97188" x="4503738" y="3208338"/>
          <p14:tracePt t="97204" x="4579938" y="3225800"/>
          <p14:tracePt t="97215" x="4605338" y="3225800"/>
          <p14:tracePt t="97225" x="4640263" y="3243263"/>
          <p14:tracePt t="97227" x="4699000" y="3243263"/>
          <p14:tracePt t="97240" x="4741863" y="3259138"/>
          <p14:tracePt t="97248" x="4800600" y="3259138"/>
          <p14:tracePt t="97259" x="4833938" y="3259138"/>
          <p14:tracePt t="97260" x="4927600" y="3268663"/>
          <p14:tracePt t="97273" x="4953000" y="3268663"/>
          <p14:tracePt t="97283" x="5029200" y="3268663"/>
          <p14:tracePt t="97284" x="5072063" y="3268663"/>
          <p14:tracePt t="97295" x="5122863" y="3268663"/>
          <p14:tracePt t="97307" x="5181600" y="3268663"/>
          <p14:tracePt t="97308" x="5240338" y="3268663"/>
          <p14:tracePt t="97316" x="5300663" y="3268663"/>
          <p14:tracePt t="97338" x="5359400" y="3268663"/>
          <p14:tracePt t="97340" x="5435600" y="3259138"/>
          <p14:tracePt t="97341" x="5478463" y="3259138"/>
          <p14:tracePt t="97355" x="5554663" y="3243263"/>
          <p14:tracePt t="97357" x="5613400" y="3243263"/>
          <p14:tracePt t="97371" x="5672138" y="3225800"/>
          <p14:tracePt t="97372" x="5722938" y="3225800"/>
          <p14:tracePt t="97388" x="5799138" y="3208338"/>
          <p14:tracePt t="97389" x="5842000" y="3208338"/>
          <p14:tracePt t="97399" x="5900738" y="3208338"/>
          <p14:tracePt t="97409" x="5943600" y="3200400"/>
          <p14:tracePt t="97423" x="6062663" y="3182938"/>
          <p14:tracePt t="97438" x="6138863" y="3182938"/>
          <p14:tracePt t="97439" x="6189663" y="3167063"/>
          <p14:tracePt t="97448" x="6248400" y="3167063"/>
          <p14:tracePt t="97459" x="6307138" y="3167063"/>
          <p14:tracePt t="97462" x="6324600" y="3167063"/>
          <p14:tracePt t="97472" x="6367463" y="3167063"/>
          <p14:tracePt t="97482" x="6408738" y="3167063"/>
          <p14:tracePt t="97492" x="6459538" y="3167063"/>
          <p14:tracePt t="97495" x="6527800" y="3167063"/>
          <p14:tracePt t="97537" x="6799263" y="3167063"/>
          <p14:tracePt t="97607" x="7069138" y="3182938"/>
          <p14:tracePt t="97608" x="7510463" y="3208338"/>
          <p14:tracePt t="97641" x="7958138" y="3208338"/>
          <p14:tracePt t="97660" x="8170863" y="3208338"/>
          <p14:tracePt t="97664" x="8272463" y="3208338"/>
          <p14:tracePt t="97677" x="8364538" y="3208338"/>
          <p14:tracePt t="97693" x="8466138" y="3208338"/>
          <p14:tracePt t="97695" x="8577263" y="3208338"/>
          <p14:tracePt t="97698" x="8737600" y="3208338"/>
          <p14:tracePt t="97713" x="8796338" y="3208338"/>
          <p14:tracePt t="97715" x="8907463" y="3208338"/>
          <p14:tracePt t="97728" x="8991600" y="3208338"/>
          <p14:tracePt t="97730" x="9101138" y="3208338"/>
          <p14:tracePt t="97741" x="9186863" y="3208338"/>
          <p14:tracePt t="97749" x="9263063" y="3208338"/>
          <p14:tracePt t="97760" x="9355138" y="3225800"/>
          <p14:tracePt t="97772" x="9415463" y="3225800"/>
          <p14:tracePt t="97782" x="9456738" y="3243263"/>
          <p14:tracePt t="97792" x="9491663" y="3243263"/>
          <p14:tracePt t="97794" x="9517063" y="3259138"/>
          <p14:tracePt t="97806" x="9550400" y="3259138"/>
          <p14:tracePt t="97815" x="9593263" y="3259138"/>
          <p14:tracePt t="97817" x="9626600" y="3259138"/>
          <p14:tracePt t="97827" x="9644063" y="3259138"/>
          <p14:tracePt t="97839" x="9669463" y="3259138"/>
          <p14:tracePt t="97848" x="9702800" y="3259138"/>
          <p14:tracePt t="97850" x="9710738" y="3259138"/>
          <p14:tracePt t="97861" x="9728200" y="3259138"/>
          <p14:tracePt t="97873" x="9761538" y="3259138"/>
          <p14:tracePt t="97885" x="9771063" y="3259138"/>
          <p14:tracePt t="97898" x="9786938" y="3259138"/>
          <p14:tracePt t="97907" x="9804400" y="3259138"/>
          <p14:tracePt t="102080" x="9786938" y="3259138"/>
          <p14:tracePt t="102092" x="9771063" y="3259138"/>
          <p14:tracePt t="102102" x="9761538" y="3259138"/>
          <p14:tracePt t="102111" x="9745663" y="3259138"/>
          <p14:tracePt t="102112" x="9710738" y="3268663"/>
          <p14:tracePt t="102124" x="9702800" y="3268663"/>
          <p14:tracePt t="102135" x="9669463" y="3268663"/>
          <p14:tracePt t="102144" x="9652000" y="3268663"/>
          <p14:tracePt t="102146" x="9626600" y="3268663"/>
          <p14:tracePt t="102158" x="9609138" y="3268663"/>
          <p14:tracePt t="102166" x="9575800" y="3268663"/>
          <p14:tracePt t="102176" x="9567863" y="3268663"/>
          <p14:tracePt t="102178" x="9532938" y="3284538"/>
          <p14:tracePt t="102194" x="9491663" y="3284538"/>
          <p14:tracePt t="102206" x="9474200" y="3284538"/>
          <p14:tracePt t="102216" x="9440863" y="3284538"/>
          <p14:tracePt t="102226" x="9431338" y="3284538"/>
          <p14:tracePt t="102227" x="9415463" y="3284538"/>
          <p14:tracePt t="102249" x="9398000" y="3284538"/>
          <p14:tracePt t="102251" x="9380538" y="3284538"/>
          <p14:tracePt t="102261" x="9372600" y="3284538"/>
          <p14:tracePt t="102273" x="9355138" y="3284538"/>
          <p14:tracePt t="102274" x="9339263" y="3284538"/>
          <p14:tracePt t="102285" x="9321800" y="3284538"/>
          <p14:tracePt t="102295" x="9313863" y="3284538"/>
          <p14:tracePt t="102307" x="9278938" y="3284538"/>
          <p14:tracePt t="102318" x="9263063" y="3284538"/>
          <p14:tracePt t="102329" x="9245600" y="3284538"/>
          <p14:tracePt t="102341" x="9237663" y="3284538"/>
          <p14:tracePt t="102362" x="9220200" y="3284538"/>
          <p14:tracePt t="102382" x="9202738" y="3284538"/>
          <p14:tracePt t="102416" x="9186863" y="3284538"/>
          <p14:tracePt t="102881" x="9177338" y="3284538"/>
          <p14:tracePt t="102904" x="9161463" y="3284538"/>
          <p14:tracePt t="102905" x="9144000" y="3284538"/>
          <p14:tracePt t="102916" x="9126538" y="3284538"/>
          <p14:tracePt t="102939" x="9110663" y="3284538"/>
          <p14:tracePt t="102950" x="9101138" y="3284538"/>
          <p14:tracePt t="103001" x="9101138" y="3268663"/>
          <p14:tracePt t="103535" x="9085263" y="3268663"/>
          <p14:tracePt t="103547" x="9067800" y="3268663"/>
          <p14:tracePt t="103558" x="9024938" y="3259138"/>
          <p14:tracePt t="103560" x="8932863" y="3243263"/>
          <p14:tracePt t="103572" x="8847138" y="3225800"/>
          <p14:tracePt t="103583" x="8712200" y="3208338"/>
          <p14:tracePt t="103584" x="8585200" y="3200400"/>
          <p14:tracePt t="103599" x="8440738" y="3182938"/>
          <p14:tracePt t="103600" x="8255000" y="3182938"/>
          <p14:tracePt t="103610" x="8059738" y="3167063"/>
          <p14:tracePt t="103625" x="7645400" y="3167063"/>
          <p14:tracePt t="103633" x="7434263" y="3167063"/>
          <p14:tracePt t="103645" x="7188200" y="3167063"/>
          <p14:tracePt t="103658" x="6773863" y="3167063"/>
          <p14:tracePt t="103673" x="6596063" y="3167063"/>
          <p14:tracePt t="103673" x="6408738" y="3167063"/>
          <p14:tracePt t="103684" x="6332538" y="3167063"/>
          <p14:tracePt t="103695" x="6189663" y="3167063"/>
          <p14:tracePt t="103706" x="6053138" y="3167063"/>
          <p14:tracePt t="103707" x="5943600" y="3167063"/>
          <p14:tracePt t="103716" x="5859463" y="3167063"/>
          <p14:tracePt t="103729" x="5765800" y="3167063"/>
          <p14:tracePt t="103731" x="5672138" y="3167063"/>
          <p14:tracePt t="103741" x="5595938" y="3167063"/>
          <p14:tracePt t="103750" x="5529263" y="3167063"/>
          <p14:tracePt t="103754" x="5494338" y="3167063"/>
          <p14:tracePt t="103766" x="5435600" y="3167063"/>
          <p14:tracePt t="103775" x="5392738" y="3182938"/>
          <p14:tracePt t="103783" x="5341938" y="3182938"/>
          <p14:tracePt t="103786" x="5316538" y="3182938"/>
          <p14:tracePt t="103797" x="5283200" y="3182938"/>
          <p14:tracePt t="103807" x="5265738" y="3182938"/>
          <p14:tracePt t="103816" x="5240338" y="3182938"/>
          <p14:tracePt t="103828" x="5224463" y="3182938"/>
          <p14:tracePt t="103829" x="5207000" y="3182938"/>
          <p14:tracePt t="103840" x="5181600" y="3182938"/>
          <p14:tracePt t="103850" x="5148263" y="3200400"/>
          <p14:tracePt t="103851" x="5122863" y="3200400"/>
          <p14:tracePt t="103862" x="5072063" y="3200400"/>
          <p14:tracePt t="103874" x="5029200" y="3200400"/>
          <p14:tracePt t="103875" x="4986338" y="3200400"/>
          <p14:tracePt t="103896" x="4953000" y="3200400"/>
          <p14:tracePt t="103899" x="4910138" y="3200400"/>
          <p14:tracePt t="103900" x="4876800" y="3208338"/>
          <p14:tracePt t="103910" x="4851400" y="3208338"/>
          <p14:tracePt t="103933" x="4800600" y="3208338"/>
          <p14:tracePt t="103934" x="4716463" y="3208338"/>
          <p14:tracePt t="103943" x="4673600" y="3225800"/>
          <p14:tracePt t="103957" x="4579938" y="3243263"/>
          <p14:tracePt t="103966" x="4538663" y="3259138"/>
          <p14:tracePt t="103977" x="4503738" y="3259138"/>
          <p14:tracePt t="103990" x="4462463" y="3259138"/>
          <p14:tracePt t="103991" x="4411663" y="3268663"/>
          <p14:tracePt t="104001" x="4386263" y="3268663"/>
          <p14:tracePt t="104012" x="4351338" y="3284538"/>
          <p14:tracePt t="104015" x="4325938" y="3284538"/>
          <p14:tracePt t="104028" x="4310063" y="3284538"/>
          <p14:tracePt t="104029" x="4292600" y="3284538"/>
          <p14:tracePt t="104040" x="4275138" y="3284538"/>
          <p14:tracePt t="104052" x="4267200" y="3302000"/>
          <p14:tracePt t="104053" x="4249738" y="3302000"/>
          <p14:tracePt t="104065" x="4233863" y="3302000"/>
          <p14:tracePt t="104074" x="4216400" y="3302000"/>
          <p14:tracePt t="104094" x="4208463" y="3302000"/>
          <p14:tracePt t="104182" x="4216400" y="3302000"/>
          <p14:tracePt t="104193" x="4249738" y="3302000"/>
          <p14:tracePt t="104203" x="4275138" y="3302000"/>
          <p14:tracePt t="104213" x="4310063" y="3302000"/>
          <p14:tracePt t="104226" x="4351338" y="3302000"/>
          <p14:tracePt t="104227" x="4462463" y="3302000"/>
          <p14:tracePt t="104239" x="4546600" y="3302000"/>
          <p14:tracePt t="104240" x="4605338" y="3302000"/>
          <p14:tracePt t="104250" x="4716463" y="3284538"/>
          <p14:tracePt t="104263" x="4833938" y="3268663"/>
          <p14:tracePt t="104265" x="4953000" y="3268663"/>
          <p14:tracePt t="104274" x="5062538" y="3259138"/>
          <p14:tracePt t="104284" x="5181600" y="3243263"/>
          <p14:tracePt t="104298" x="5376863" y="3243263"/>
          <p14:tracePt t="104307" x="5453063" y="3243263"/>
          <p14:tracePt t="104317" x="5537200" y="3243263"/>
          <p14:tracePt t="104328" x="5613400" y="3243263"/>
          <p14:tracePt t="104330" x="5707063" y="3243263"/>
          <p14:tracePt t="104340" x="5783263" y="3243263"/>
          <p14:tracePt t="104352" x="5918200" y="3243263"/>
          <p14:tracePt t="104362" x="5943600" y="3243263"/>
          <p14:tracePt t="104374" x="6002338" y="3243263"/>
          <p14:tracePt t="104383" x="6096000" y="3243263"/>
          <p14:tracePt t="104387" x="6154738" y="3243263"/>
          <p14:tracePt t="104400" x="6197600" y="3243263"/>
          <p14:tracePt t="104401" x="6265863" y="3259138"/>
          <p14:tracePt t="104410" x="6324600" y="3259138"/>
          <p14:tracePt t="104433" x="6392863" y="3259138"/>
          <p14:tracePt t="104434" x="6561138" y="3259138"/>
          <p14:tracePt t="104443" x="6654800" y="3259138"/>
          <p14:tracePt t="104457" x="6738938" y="3259138"/>
          <p14:tracePt t="104458" x="6850063" y="3259138"/>
          <p14:tracePt t="104466" x="6951663" y="3259138"/>
          <p14:tracePt t="104476" x="7043738" y="3259138"/>
          <p14:tracePt t="104491" x="7256463" y="3259138"/>
          <p14:tracePt t="104500" x="7450138" y="3259138"/>
          <p14:tracePt t="104510" x="7586663" y="3268663"/>
          <p14:tracePt t="104524" x="7747000" y="3268663"/>
          <p14:tracePt t="104525" x="7881938" y="3268663"/>
          <p14:tracePt t="104539" x="8120063" y="3284538"/>
          <p14:tracePt t="104551" x="8272463" y="3284538"/>
          <p14:tracePt t="104554" x="8389938" y="3302000"/>
          <p14:tracePt t="104565" x="8501063" y="3302000"/>
          <p14:tracePt t="104574" x="8602663" y="3319463"/>
          <p14:tracePt t="104584" x="8678863" y="3327400"/>
          <p14:tracePt t="104596" x="8813800" y="3360738"/>
          <p14:tracePt t="104608" x="8872538" y="3378200"/>
          <p14:tracePt t="104621" x="8932863" y="3378200"/>
          <p14:tracePt t="104623" x="8974138" y="3395663"/>
          <p14:tracePt t="104633" x="9009063" y="3395663"/>
          <p14:tracePt t="104643" x="9050338" y="3395663"/>
          <p14:tracePt t="104644" x="9101138" y="3403600"/>
          <p14:tracePt t="104659" x="9110663" y="3403600"/>
          <p14:tracePt t="104660" x="9161463" y="3403600"/>
          <p14:tracePt t="104673" x="9177338" y="3403600"/>
          <p14:tracePt t="104998" x="9177338" y="3395663"/>
          <p14:tracePt t="105009" x="9144000" y="3378200"/>
          <p14:tracePt t="105022" x="9110663" y="3344863"/>
          <p14:tracePt t="105023" x="9085263" y="3327400"/>
          <p14:tracePt t="105035" x="9050338" y="3319463"/>
          <p14:tracePt t="105047" x="8991600" y="3268663"/>
          <p14:tracePt t="105059" x="8966200" y="3259138"/>
          <p14:tracePt t="105070" x="8932863" y="3243263"/>
          <p14:tracePt t="105079" x="8907463" y="3225800"/>
          <p14:tracePt t="105081" x="8872538" y="3208338"/>
          <p14:tracePt t="105093" x="8847138" y="3208338"/>
          <p14:tracePt t="105105" x="8831263" y="3208338"/>
          <p14:tracePt t="105106" x="8813800" y="3208338"/>
          <p14:tracePt t="105117" x="8796338" y="3208338"/>
          <p14:tracePt t="105128" x="8780463" y="3208338"/>
          <p14:tracePt t="105128" x="8770938" y="3208338"/>
          <p14:tracePt t="105402" x="8780463" y="3200400"/>
          <p14:tracePt t="105414" x="8813800" y="3200400"/>
          <p14:tracePt t="105436" x="8831263" y="3200400"/>
          <p14:tracePt t="105437" x="8890000" y="3200400"/>
          <p14:tracePt t="105448" x="8915400" y="3200400"/>
          <p14:tracePt t="105460" x="8966200" y="3200400"/>
          <p14:tracePt t="105461" x="8991600" y="3200400"/>
          <p14:tracePt t="105472" x="9024938" y="3200400"/>
          <p14:tracePt t="105482" x="9050338" y="3200400"/>
          <p14:tracePt t="105484" x="9085263" y="3200400"/>
          <p14:tracePt t="105494" x="9101138" y="3200400"/>
          <p14:tracePt t="105506" x="9110663" y="3200400"/>
          <p14:tracePt t="105515" x="9126538" y="3200400"/>
          <p14:tracePt t="105540" x="9144000" y="3200400"/>
          <p14:tracePt t="105637" x="9161463" y="3200400"/>
          <p14:tracePt t="105758" x="9177338" y="3200400"/>
          <p14:tracePt t="105778" x="9177338" y="3182938"/>
          <p14:tracePt t="105789" x="9186863" y="3182938"/>
          <p14:tracePt t="105791" x="9202738" y="3182938"/>
          <p14:tracePt t="105827" x="9220200" y="3182938"/>
          <p14:tracePt t="105828" x="9237663" y="3182938"/>
          <p14:tracePt t="105839" x="9245600" y="3182938"/>
          <p14:tracePt t="105850" x="9263063" y="3182938"/>
          <p14:tracePt t="105864" x="9278938" y="3182938"/>
          <p14:tracePt t="105864" x="9296400" y="3182938"/>
          <p14:tracePt t="105879" x="9313863" y="3182938"/>
          <p14:tracePt t="105904" x="9321800" y="3182938"/>
          <p14:tracePt t="105931" x="9339263" y="3182938"/>
          <p14:tracePt t="105946" x="9355138" y="3182938"/>
          <p14:tracePt t="105972" x="9372600" y="3182938"/>
          <p14:tracePt t="106459" x="9372600" y="3167063"/>
          <p14:tracePt t="106841" x="9355138" y="3167063"/>
          <p14:tracePt t="106874" x="9339263" y="3167063"/>
          <p14:tracePt t="106875" x="9321800" y="3182938"/>
          <p14:tracePt t="106898" x="9313863" y="3182938"/>
          <p14:tracePt t="106899" x="9263063" y="3182938"/>
          <p14:tracePt t="106908" x="9245600" y="3200400"/>
          <p14:tracePt t="106923" x="9202738" y="3200400"/>
          <p14:tracePt t="106932" x="9177338" y="3200400"/>
          <p14:tracePt t="106942" x="9161463" y="3200400"/>
          <p14:tracePt t="106955" x="9144000" y="3208338"/>
          <p14:tracePt t="106964" x="9126538" y="3208338"/>
          <p14:tracePt t="106974" x="9110663" y="3208338"/>
          <p14:tracePt t="107706" x="9101138" y="3208338"/>
          <p14:tracePt t="107717" x="9067800" y="3200400"/>
          <p14:tracePt t="107731" x="8974138" y="3182938"/>
          <p14:tracePt t="107741" x="8915400" y="3182938"/>
          <p14:tracePt t="107753" x="8847138" y="3182938"/>
          <p14:tracePt t="107755" x="8755063" y="3167063"/>
          <p14:tracePt t="107766" x="8661400" y="3167063"/>
          <p14:tracePt t="107775" x="8516938" y="3167063"/>
          <p14:tracePt t="107789" x="8247063" y="3167063"/>
          <p14:tracePt t="107797" x="8186738" y="3167063"/>
          <p14:tracePt t="107807" x="8051800" y="3182938"/>
          <p14:tracePt t="107822" x="7840663" y="3182938"/>
          <p14:tracePt t="107830" x="7721600" y="3200400"/>
          <p14:tracePt t="107841" x="7612063" y="3200400"/>
          <p14:tracePt t="107853" x="7510463" y="3200400"/>
          <p14:tracePt t="107855" x="7434263" y="3200400"/>
          <p14:tracePt t="107864" x="7340600" y="3200400"/>
          <p14:tracePt t="107874" x="7264400" y="3200400"/>
          <p14:tracePt t="107887" x="7180263" y="3200400"/>
          <p14:tracePt t="107889" x="7104063" y="3200400"/>
          <p14:tracePt t="107904" x="6934200" y="3200400"/>
          <p14:tracePt t="107914" x="6858000" y="3200400"/>
          <p14:tracePt t="107925" x="6773863" y="3200400"/>
          <p14:tracePt t="107926" x="6697663" y="3200400"/>
          <p14:tracePt t="107937" x="6621463" y="3200400"/>
          <p14:tracePt t="107947" x="6545263" y="3200400"/>
          <p14:tracePt t="107957" x="6484938" y="3200400"/>
          <p14:tracePt t="107958" x="6408738" y="3200400"/>
          <p14:tracePt t="107972" x="6332538" y="3200400"/>
          <p14:tracePt t="107981" x="6265863" y="3200400"/>
          <p14:tracePt t="107982" x="6189663" y="3200400"/>
          <p14:tracePt t="107993" x="6129338" y="3200400"/>
          <p14:tracePt t="108005" x="6053138" y="3200400"/>
          <p14:tracePt t="108006" x="5994400" y="3200400"/>
          <p14:tracePt t="108015" x="5918200" y="3200400"/>
          <p14:tracePt t="108027" x="5859463" y="3200400"/>
          <p14:tracePt t="108038" x="5799138" y="3200400"/>
          <p14:tracePt t="108039" x="5732463" y="3200400"/>
          <p14:tracePt t="108048" x="5672138" y="3200400"/>
          <p14:tracePt t="108060" x="5630863" y="3200400"/>
          <p14:tracePt t="108063" x="5570538" y="3200400"/>
          <p14:tracePt t="108073" x="5511800" y="3200400"/>
          <p14:tracePt t="108082" x="5478463" y="3200400"/>
          <p14:tracePt t="108093" x="5418138" y="3200400"/>
          <p14:tracePt t="108096" x="5376863" y="3200400"/>
          <p14:tracePt t="108105" x="5334000" y="3200400"/>
          <p14:tracePt t="108115" x="5265738" y="3208338"/>
          <p14:tracePt t="108127" x="5224463" y="3208338"/>
          <p14:tracePt t="108130" x="5181600" y="3208338"/>
          <p14:tracePt t="108139" x="5164138" y="3208338"/>
          <p14:tracePt t="108148" x="5122863" y="3208338"/>
          <p14:tracePt t="108163" x="5046663" y="3225800"/>
          <p14:tracePt t="108173" x="5003800" y="3225800"/>
          <p14:tracePt t="108181" x="4953000" y="3225800"/>
          <p14:tracePt t="108191" x="4935538" y="3243263"/>
          <p14:tracePt t="108193" x="4894263" y="3243263"/>
          <p14:tracePt t="108206" x="4868863" y="3243263"/>
          <p14:tracePt t="108214" x="4818063" y="3259138"/>
          <p14:tracePt t="108217" x="4800600" y="3259138"/>
          <p14:tracePt t="108230" x="4775200" y="3268663"/>
          <p14:tracePt t="108239" x="4732338" y="3268663"/>
          <p14:tracePt t="108248" x="4716463" y="3268663"/>
          <p14:tracePt t="108249" x="4681538" y="3268663"/>
          <p14:tracePt t="108260" x="4656138" y="3268663"/>
          <p14:tracePt t="108271" x="4622800" y="3268663"/>
          <p14:tracePt t="108280" x="4597400" y="3268663"/>
          <p14:tracePt t="108282" x="4579938" y="3268663"/>
          <p14:tracePt t="108293" x="4546600" y="3268663"/>
          <p14:tracePt t="108305" x="4521200" y="3268663"/>
          <p14:tracePt t="108306" x="4503738" y="3268663"/>
          <p14:tracePt t="108315" x="4470400" y="3268663"/>
          <p14:tracePt t="108327" x="4462463" y="3268663"/>
          <p14:tracePt t="108338" x="4427538" y="3268663"/>
          <p14:tracePt t="108339" x="4411663" y="3268663"/>
          <p14:tracePt t="108348" x="4386263" y="3268663"/>
          <p14:tracePt t="108361" x="4368800" y="3268663"/>
          <p14:tracePt t="108363" x="4351338" y="3268663"/>
          <p14:tracePt t="108373" x="4325938" y="3268663"/>
          <p14:tracePt t="108397" x="4292600" y="3284538"/>
          <p14:tracePt t="108399" x="4275138" y="3284538"/>
          <p14:tracePt t="108409" x="4267200" y="3284538"/>
          <p14:tracePt t="108423" x="4249738" y="3284538"/>
          <p14:tracePt t="108424" x="4249738" y="3302000"/>
          <p14:tracePt t="108426" x="4233863" y="3302000"/>
          <p14:tracePt t="108458" x="4216400" y="3302000"/>
          <p14:tracePt t="108801" x="4233863" y="3302000"/>
          <p14:tracePt t="108822" x="4249738" y="3302000"/>
          <p14:tracePt t="108823" x="4249738" y="3284538"/>
          <p14:tracePt t="108835" x="4267200" y="3284538"/>
          <p14:tracePt t="108844" x="4275138" y="3284538"/>
          <p14:tracePt t="108853" x="4310063" y="3284538"/>
          <p14:tracePt t="108855" x="4325938" y="3284538"/>
          <p14:tracePt t="108865" x="4351338" y="3284538"/>
          <p14:tracePt t="108877" x="4368800" y="3284538"/>
          <p14:tracePt t="108892" x="4402138" y="3284538"/>
          <p14:tracePt t="108893" x="4427538" y="3284538"/>
          <p14:tracePt t="108895" x="4462463" y="3284538"/>
          <p14:tracePt t="108909" x="4503738" y="3284538"/>
          <p14:tracePt t="108924" x="4521200" y="3284538"/>
          <p14:tracePt t="108925" x="4579938" y="3284538"/>
          <p14:tracePt t="108936" x="4640263" y="3268663"/>
          <p14:tracePt t="108946" x="4673600" y="3268663"/>
          <p14:tracePt t="108961" x="4741863" y="3259138"/>
          <p14:tracePt t="108970" x="4792663" y="3259138"/>
          <p14:tracePt t="108980" x="4818063" y="3259138"/>
          <p14:tracePt t="108995" x="4894263" y="3243263"/>
          <p14:tracePt t="109003" x="4927600" y="3225800"/>
          <p14:tracePt t="109015" x="4970463" y="3225800"/>
          <p14:tracePt t="109028" x="5011738" y="3208338"/>
          <p14:tracePt t="109030" x="5062538" y="3208338"/>
          <p14:tracePt t="109043" x="5148263" y="3200400"/>
          <p14:tracePt t="109068" x="5240338" y="3182938"/>
          <p14:tracePt t="109069" x="5283200" y="3167063"/>
          <p14:tracePt t="109079" x="5334000" y="3149600"/>
          <p14:tracePt t="109093" x="5392738" y="3132138"/>
          <p14:tracePt t="109095" x="5418138" y="3132138"/>
          <p14:tracePt t="109109" x="5511800" y="3124200"/>
          <p14:tracePt t="109125" x="5595938" y="3106738"/>
          <p14:tracePt t="109136" x="5646738" y="3106738"/>
          <p14:tracePt t="109145" x="5689600" y="3106738"/>
          <p14:tracePt t="109157" x="5748338" y="3106738"/>
          <p14:tracePt t="109159" x="5799138" y="3106738"/>
          <p14:tracePt t="109169" x="5842000" y="3106738"/>
          <p14:tracePt t="109170" x="5900738" y="3090863"/>
          <p14:tracePt t="109181" x="5926138" y="3090863"/>
          <p14:tracePt t="109195" x="6019800" y="3090863"/>
          <p14:tracePt t="109203" x="6096000" y="3073400"/>
          <p14:tracePt t="109214" x="6129338" y="3073400"/>
          <p14:tracePt t="109219" x="6197600" y="3073400"/>
          <p14:tracePt t="109228" x="6215063" y="3073400"/>
          <p14:tracePt t="109236" x="6265863" y="3073400"/>
          <p14:tracePt t="109247" x="6291263" y="3073400"/>
          <p14:tracePt t="109269" x="6367463" y="3073400"/>
          <p14:tracePt t="109270" x="6392863" y="3073400"/>
          <p14:tracePt t="109281" x="6426200" y="3073400"/>
          <p14:tracePt t="109295" x="6459538" y="3073400"/>
          <p14:tracePt t="109296" x="6469063" y="3073400"/>
          <p14:tracePt t="109310" x="6527800" y="3073400"/>
          <p14:tracePt t="109319" x="6578600" y="3073400"/>
          <p14:tracePt t="109331" x="6596063" y="3090863"/>
          <p14:tracePt t="109332" x="6637338" y="3090863"/>
          <p14:tracePt t="109343" x="6680200" y="3106738"/>
          <p14:tracePt t="109353" x="6713538" y="3106738"/>
          <p14:tracePt t="109365" x="6799263" y="3132138"/>
          <p14:tracePt t="109377" x="6850063" y="3149600"/>
          <p14:tracePt t="109395" x="6891338" y="3167063"/>
          <p14:tracePt t="109397" x="6985000" y="3200400"/>
          <p14:tracePt t="109412" x="7027863" y="3208338"/>
          <p14:tracePt t="109413" x="7104063" y="3225800"/>
          <p14:tracePt t="109437" x="7221538" y="3259138"/>
          <p14:tracePt t="109439" x="7297738" y="3259138"/>
          <p14:tracePt t="109451" x="7358063" y="3268663"/>
          <p14:tracePt t="109453" x="7450138" y="3268663"/>
          <p14:tracePt t="109463" x="7518400" y="3284538"/>
          <p14:tracePt t="109477" x="7612063" y="3302000"/>
          <p14:tracePt t="109479" x="7688263" y="3302000"/>
          <p14:tracePt t="109495" x="7840663" y="3319463"/>
          <p14:tracePt t="109503" x="7916863" y="3327400"/>
          <p14:tracePt t="109515" x="7975600" y="3327400"/>
          <p14:tracePt t="109528" x="8051800" y="3344863"/>
          <p14:tracePt t="109529" x="8094663" y="3360738"/>
          <p14:tracePt t="109543" x="8229600" y="3378200"/>
          <p14:tracePt t="109560" x="8364538" y="3395663"/>
          <p14:tracePt t="109569" x="8382000" y="3395663"/>
          <p14:tracePt t="109579" x="8440738" y="3403600"/>
          <p14:tracePt t="109594" x="8483600" y="3403600"/>
          <p14:tracePt t="109595" x="8516938" y="3403600"/>
          <p14:tracePt t="109609" x="8577263" y="3403600"/>
          <p14:tracePt t="109625" x="8618538" y="3403600"/>
          <p14:tracePt t="109636" x="8636000" y="3403600"/>
          <p14:tracePt t="109646" x="8643938" y="3403600"/>
          <p14:tracePt t="109663" x="8661400" y="3403600"/>
          <p14:tracePt t="109914" x="8678863" y="3395663"/>
          <p14:tracePt t="109926" x="8712200" y="3378200"/>
          <p14:tracePt t="109937" x="8770938" y="3360738"/>
          <p14:tracePt t="109950" x="8796338" y="3360738"/>
          <p14:tracePt t="109962" x="8813800" y="3344863"/>
          <p14:tracePt t="109963" x="8847138" y="3344863"/>
          <p14:tracePt t="109976" x="8856663" y="3344863"/>
          <p14:tracePt t="109984" x="8907463" y="3327400"/>
          <p14:tracePt t="109987" x="8915400" y="3327400"/>
          <p14:tracePt t="109999" x="8948738" y="3319463"/>
          <p14:tracePt t="110009" x="8974138" y="3319463"/>
          <p14:tracePt t="110018" x="8991600" y="3319463"/>
          <p14:tracePt t="110019" x="9009063" y="3302000"/>
          <p14:tracePt t="110031" x="9024938" y="3302000"/>
          <p14:tracePt t="110041" x="9024938" y="3284538"/>
          <p14:tracePt t="110051" x="9042400" y="3284538"/>
          <p14:tracePt t="110053" x="9042400" y="3268663"/>
          <p14:tracePt t="110074" x="9050338" y="3268663"/>
          <p14:tracePt t="110083" x="9050338" y="3259138"/>
          <p14:tracePt t="110094" x="9067800" y="3259138"/>
          <p14:tracePt t="110118" x="9067800" y="3243263"/>
          <p14:tracePt t="110128" x="9085263" y="3243263"/>
          <p14:tracePt t="110162" x="9085263" y="3225800"/>
          <p14:tracePt t="110260" x="9101138" y="3225800"/>
          <p14:tracePt t="110778" x="9101138" y="3243263"/>
          <p14:tracePt t="110789" x="9101138" y="3259138"/>
          <p14:tracePt t="110799" x="9101138" y="3268663"/>
          <p14:tracePt t="110809" x="9110663" y="3268663"/>
          <p14:tracePt t="110820" x="9110663" y="3284538"/>
          <p14:tracePt t="110821" x="9126538" y="3319463"/>
          <p14:tracePt t="110833" x="9126538" y="3344863"/>
          <p14:tracePt t="110842" x="9161463" y="3378200"/>
          <p14:tracePt t="110857" x="9161463" y="3403600"/>
          <p14:tracePt t="110859" x="9177338" y="3454400"/>
          <p14:tracePt t="110861" x="9186863" y="3497263"/>
          <p14:tracePt t="110879" x="9202738" y="3589338"/>
          <p14:tracePt t="110903" x="9220200" y="3708400"/>
          <p14:tracePt t="110916" x="9220200" y="3751263"/>
          <p14:tracePt t="110917" x="9220200" y="3784600"/>
          <p14:tracePt t="110929" x="9220200" y="3810000"/>
          <p14:tracePt t="110937" x="9220200" y="3860800"/>
          <p14:tracePt t="110947" x="9220200" y="3886200"/>
          <p14:tracePt t="110958" x="9220200" y="3919538"/>
          <p14:tracePt t="110959" x="9220200" y="3944938"/>
          <p14:tracePt t="110970" x="9220200" y="3979863"/>
          <p14:tracePt t="110979" x="9220200" y="4021138"/>
          <p14:tracePt t="110991" x="9220200" y="4038600"/>
          <p14:tracePt t="110992" x="9220200" y="4064000"/>
          <p14:tracePt t="111003" x="9220200" y="4097338"/>
          <p14:tracePt t="111013" x="9220200" y="4114800"/>
          <p14:tracePt t="111014" x="9220200" y="4140200"/>
          <p14:tracePt t="111024" x="9220200" y="4157663"/>
          <p14:tracePt t="111038" x="9220200" y="4191000"/>
          <p14:tracePt t="111062" x="9220200" y="4198938"/>
          <p14:tracePt t="111080" x="9220200" y="4216400"/>
          <p14:tracePt t="111122" x="9220200" y="4233863"/>
          <p14:tracePt t="111154" x="9220200" y="4249738"/>
          <p14:tracePt t="111172" x="9220200" y="4259263"/>
          <p14:tracePt t="111223" x="9220200" y="4275138"/>
          <p14:tracePt t="111490" x="9220200" y="4259263"/>
          <p14:tracePt t="111510" x="9220200" y="4233863"/>
          <p14:tracePt t="111520" x="9220200" y="4216400"/>
          <p14:tracePt t="111522" x="9237663" y="4191000"/>
          <p14:tracePt t="111536" x="9237663" y="4140200"/>
          <p14:tracePt t="111544" x="9245600" y="4081463"/>
          <p14:tracePt t="111555" x="9263063" y="4021138"/>
          <p14:tracePt t="111557" x="9278938" y="3929063"/>
          <p14:tracePt t="111570" x="9313863" y="3843338"/>
          <p14:tracePt t="111571" x="9321800" y="3733800"/>
          <p14:tracePt t="111585" x="9355138" y="3649663"/>
          <p14:tracePt t="111599" x="9355138" y="3538538"/>
          <p14:tracePt t="111601" x="9372600" y="3513138"/>
          <p14:tracePt t="111603" x="9380538" y="3436938"/>
          <p14:tracePt t="111617" x="9380538" y="3378200"/>
          <p14:tracePt t="111627" x="9398000" y="3327400"/>
          <p14:tracePt t="111628" x="9398000" y="3302000"/>
          <p14:tracePt t="111639" x="9398000" y="3268663"/>
          <p14:tracePt t="111651" x="9398000" y="3259138"/>
          <p14:tracePt t="111653" x="9398000" y="3225800"/>
          <p14:tracePt t="111676" x="9398000" y="3200400"/>
          <p14:tracePt t="111677" x="9398000" y="3182938"/>
          <p14:tracePt t="111688" x="9398000" y="3167063"/>
          <p14:tracePt t="111701" x="9415463" y="3124200"/>
          <p14:tracePt t="111710" x="9415463" y="3106738"/>
          <p14:tracePt t="111721" x="9415463" y="3073400"/>
          <p14:tracePt t="111734" x="9415463" y="3030538"/>
          <p14:tracePt t="111744" x="9415463" y="3014663"/>
          <p14:tracePt t="111766" x="9415463" y="2989263"/>
          <p14:tracePt t="111767" x="9415463" y="2928938"/>
          <p14:tracePt t="111777" x="9415463" y="2895600"/>
          <p14:tracePt t="111787" x="9415463" y="2878138"/>
          <p14:tracePt t="111789" x="9415463" y="2852738"/>
          <p14:tracePt t="111802" x="9398000" y="2836863"/>
          <p14:tracePt t="111810" x="9398000" y="2819400"/>
          <p14:tracePt t="111821" x="9398000" y="2801938"/>
          <p14:tracePt t="111823" x="9398000" y="2794000"/>
          <p14:tracePt t="111844" x="9380538" y="2794000"/>
          <p14:tracePt t="111853" x="9380538" y="2776538"/>
          <p14:tracePt t="111959" x="9380538" y="2760663"/>
          <p14:tracePt t="111988" x="9372600" y="2760663"/>
          <p14:tracePt t="112015" x="9372600" y="2743200"/>
          <p14:tracePt t="112080" x="9372600" y="2760663"/>
          <p14:tracePt t="112091" x="9355138" y="2776538"/>
          <p14:tracePt t="112101" x="9355138" y="2801938"/>
          <p14:tracePt t="112111" x="9339263" y="2836863"/>
          <p14:tracePt t="112121" x="9339263" y="2870200"/>
          <p14:tracePt t="112122" x="9313863" y="2913063"/>
          <p14:tracePt t="112135" x="9313863" y="2938463"/>
          <p14:tracePt t="112144" x="9313863" y="2971800"/>
          <p14:tracePt t="112145" x="9296400" y="2997200"/>
          <p14:tracePt t="112158" x="9296400" y="3030538"/>
          <p14:tracePt t="112161" x="9278938" y="3065463"/>
          <p14:tracePt t="112171" x="9278938" y="3073400"/>
          <p14:tracePt t="112185" x="9263063" y="3106738"/>
          <p14:tracePt t="112187" x="9263063" y="3124200"/>
          <p14:tracePt t="112202" x="9263063" y="3132138"/>
          <p14:tracePt t="112234" x="9263063" y="3149600"/>
          <p14:tracePt t="112261" x="9245600" y="3149600"/>
          <p14:tracePt t="112293" x="9237663" y="3167063"/>
          <p14:tracePt t="112412" x="9220200" y="3167063"/>
          <p14:tracePt t="112432" x="9220200" y="3182938"/>
          <p14:tracePt t="112445" x="9202738" y="3200400"/>
          <p14:tracePt t="112466" x="9202738" y="3208338"/>
          <p14:tracePt t="112477" x="9186863" y="3208338"/>
          <p14:tracePt t="112487" x="9186863" y="3225800"/>
          <p14:tracePt t="112501" x="9186863" y="3243263"/>
          <p14:tracePt t="115060" x="9220200" y="3243263"/>
          <p14:tracePt t="115071" x="9263063" y="3243263"/>
          <p14:tracePt t="115073" x="9321800" y="3243263"/>
          <p14:tracePt t="115084" x="9380538" y="3259138"/>
          <p14:tracePt t="115096" x="9431338" y="3268663"/>
          <p14:tracePt t="115097" x="9474200" y="3284538"/>
          <p14:tracePt t="115108" x="9550400" y="3284538"/>
          <p14:tracePt t="115120" x="9609138" y="3302000"/>
          <p14:tracePt t="115122" x="9669463" y="3302000"/>
          <p14:tracePt t="115131" x="9786938" y="3319463"/>
          <p14:tracePt t="115143" x="9906000" y="3319463"/>
          <p14:tracePt t="115144" x="9999663" y="3319463"/>
          <p14:tracePt t="115158" x="10091738" y="3319463"/>
          <p14:tracePt t="115170" x="10177463" y="3319463"/>
          <p14:tracePt t="115171" x="10253663" y="3319463"/>
          <p14:tracePt t="115181" x="10329863" y="3319463"/>
          <p14:tracePt t="115193" x="10447338" y="3319463"/>
          <p14:tracePt t="115205" x="10482263" y="3319463"/>
          <p14:tracePt t="115214" x="10523538" y="3302000"/>
          <p14:tracePt t="115227" x="10599738" y="3284538"/>
          <p14:tracePt t="115240" x="10642600" y="3284538"/>
          <p14:tracePt t="115241" x="10675938" y="3284538"/>
          <p14:tracePt t="115256" x="10693400" y="3268663"/>
          <p14:tracePt t="115257" x="10701338" y="3268663"/>
          <p14:tracePt t="115266" x="10718800" y="3268663"/>
          <p14:tracePt t="115277" x="10736263" y="3268663"/>
          <p14:tracePt t="115291" x="10752138" y="3268663"/>
          <p14:tracePt t="115326" x="10769600" y="3268663"/>
          <p14:tracePt t="115347" x="10769600" y="3259138"/>
          <p14:tracePt t="115357" x="10777538" y="3259138"/>
          <p14:tracePt t="115365" x="10795000" y="3259138"/>
          <p14:tracePt t="115376" x="10828338" y="3243263"/>
          <p14:tracePt t="115392" x="10837863" y="3243263"/>
          <p14:tracePt t="115397" x="10896600" y="3243263"/>
          <p14:tracePt t="115407" x="10929938" y="3243263"/>
          <p14:tracePt t="115415" x="10964863" y="3243263"/>
          <p14:tracePt t="115430" x="10990263" y="3243263"/>
          <p14:tracePt t="115440" x="11006138" y="3243263"/>
          <p14:tracePt t="115448" x="11023600" y="3243263"/>
          <p14:tracePt t="115451" x="11031538" y="3243263"/>
          <p14:tracePt t="115481" x="11049000" y="3243263"/>
          <p14:tracePt t="116574" x="11031538" y="3243263"/>
          <p14:tracePt t="116586" x="11023600" y="3243263"/>
          <p14:tracePt t="116596" x="10990263" y="3243263"/>
          <p14:tracePt t="116607" x="10964863" y="3243263"/>
          <p14:tracePt t="116608" x="10914063" y="3243263"/>
          <p14:tracePt t="116619" x="10812463" y="3225800"/>
          <p14:tracePt t="116633" x="10599738" y="3208338"/>
          <p14:tracePt t="116645" x="10312400" y="3182938"/>
          <p14:tracePt t="116655" x="10033000" y="3167063"/>
          <p14:tracePt t="116656" x="9652000" y="3167063"/>
          <p14:tracePt t="116668" x="9237663" y="3149600"/>
          <p14:tracePt t="116678" x="8720138" y="3149600"/>
          <p14:tracePt t="116680" x="8212138" y="3149600"/>
          <p14:tracePt t="116690" x="7670800" y="3149600"/>
          <p14:tracePt t="116701" x="7162800" y="3149600"/>
          <p14:tracePt t="116711" x="6662738" y="3149600"/>
          <p14:tracePt t="116713" x="6484938" y="3149600"/>
          <p14:tracePt t="116723" x="6172200" y="3149600"/>
          <p14:tracePt t="116735" x="5867400" y="3167063"/>
          <p14:tracePt t="116736" x="5765800" y="3167063"/>
          <p14:tracePt t="116745" x="5554663" y="3182938"/>
          <p14:tracePt t="116758" x="5402263" y="3200400"/>
          <p14:tracePt t="116768" x="5359400" y="3208338"/>
          <p14:tracePt t="116770" x="5265738" y="3208338"/>
          <p14:tracePt t="116779" x="5207000" y="3225800"/>
          <p14:tracePt t="116793" x="5181600" y="3225800"/>
          <p14:tracePt t="116794" x="5148263" y="3225800"/>
          <p14:tracePt t="116821" x="5148263" y="3208338"/>
          <p14:tracePt t="117132" x="5164138" y="3208338"/>
          <p14:tracePt t="117142" x="5181600" y="3208338"/>
          <p14:tracePt t="117154" x="5207000" y="3208338"/>
          <p14:tracePt t="117156" x="5224463" y="3208338"/>
          <p14:tracePt t="117167" x="5240338" y="3208338"/>
          <p14:tracePt t="117178" x="5265738" y="3208338"/>
          <p14:tracePt t="117189" x="5283200" y="3208338"/>
          <p14:tracePt t="117190" x="5300663" y="3208338"/>
          <p14:tracePt t="117201" x="5316538" y="3225800"/>
          <p14:tracePt t="117211" x="5334000" y="3225800"/>
          <p14:tracePt t="117214" x="5341938" y="3225800"/>
          <p14:tracePt t="117224" x="5359400" y="3225800"/>
          <p14:tracePt t="117235" x="5376863" y="3225800"/>
          <p14:tracePt t="117237" x="5392738" y="3225800"/>
          <p14:tracePt t="117246" x="5402263" y="3225800"/>
          <p14:tracePt t="117258" x="5418138" y="3225800"/>
          <p14:tracePt t="117278" x="5435600" y="3225800"/>
          <p14:tracePt t="117280" x="5453063" y="3225800"/>
          <p14:tracePt t="117290" x="5468938" y="3208338"/>
          <p14:tracePt t="117303" x="5478463" y="3208338"/>
          <p14:tracePt t="117312" x="5478463" y="3200400"/>
          <p14:tracePt t="117323" x="5494338" y="3200400"/>
          <p14:tracePt t="117335" x="5511800" y="3200400"/>
          <p14:tracePt t="117346" x="5511800" y="3182938"/>
          <p14:tracePt t="117357" x="5529263" y="3182938"/>
          <p14:tracePt t="117368" x="5529263" y="3167063"/>
          <p14:tracePt t="117383" x="5537200" y="3149600"/>
          <p14:tracePt t="117398" x="5537200" y="3132138"/>
          <p14:tracePt t="117435" x="5537200" y="3124200"/>
          <p14:tracePt t="117457" x="5537200" y="3106738"/>
          <p14:tracePt t="117478" x="5537200" y="3090863"/>
          <p14:tracePt t="117490" x="5537200" y="3073400"/>
          <p14:tracePt t="117512" x="5529263" y="3073400"/>
          <p14:tracePt t="117513" x="5529263" y="3065463"/>
          <p14:tracePt t="117523" x="5529263" y="3048000"/>
          <p14:tracePt t="117535" x="5511800" y="3048000"/>
          <p14:tracePt t="117556" x="5494338" y="3030538"/>
          <p14:tracePt t="117557" x="5494338" y="3014663"/>
          <p14:tracePt t="117567" x="5478463" y="3014663"/>
          <p14:tracePt t="117579" x="5468938" y="2997200"/>
          <p14:tracePt t="117602" x="5453063" y="2997200"/>
          <p14:tracePt t="117612" x="5435600" y="2989263"/>
          <p14:tracePt t="117627" x="5418138" y="2989263"/>
          <p14:tracePt t="117646" x="5402263" y="2989263"/>
          <p14:tracePt t="117658" x="5392738" y="2989263"/>
          <p14:tracePt t="117669" x="5376863" y="2989263"/>
          <p14:tracePt t="117690" x="5359400" y="2989263"/>
          <p14:tracePt t="117702" x="5341938" y="2989263"/>
          <p14:tracePt t="117712" x="5334000" y="2989263"/>
          <p14:tracePt t="117724" x="5316538" y="2997200"/>
          <p14:tracePt t="117735" x="5300663" y="2997200"/>
          <p14:tracePt t="117744" x="5300663" y="3014663"/>
          <p14:tracePt t="117747" x="5283200" y="3014663"/>
          <p14:tracePt t="117757" x="5265738" y="3030538"/>
          <p14:tracePt t="117769" x="5257800" y="3030538"/>
          <p14:tracePt t="117770" x="5257800" y="3048000"/>
          <p14:tracePt t="117780" x="5240338" y="3048000"/>
          <p14:tracePt t="117791" x="5240338" y="3065463"/>
          <p14:tracePt t="117801" x="5224463" y="3065463"/>
          <p14:tracePt t="117812" x="5224463" y="3073400"/>
          <p14:tracePt t="117813" x="5207000" y="3073400"/>
          <p14:tracePt t="117824" x="5199063" y="3090863"/>
          <p14:tracePt t="117845" x="5181600" y="3106738"/>
          <p14:tracePt t="117857" x="5181600" y="3124200"/>
          <p14:tracePt t="117868" x="5164138" y="3124200"/>
          <p14:tracePt t="117879" x="5164138" y="3132138"/>
          <p14:tracePt t="117891" x="5164138" y="3149600"/>
          <p14:tracePt t="117894" x="5148263" y="3149600"/>
          <p14:tracePt t="117920" x="5148263" y="3167063"/>
          <p14:tracePt t="117951" x="5148263" y="3182938"/>
          <p14:tracePt t="117971" x="5148263" y="3200400"/>
          <p14:tracePt t="117985" x="5148263" y="3208338"/>
          <p14:tracePt t="118004" x="5148263" y="3225800"/>
          <p14:tracePt t="118014" x="5148263" y="3243263"/>
          <p14:tracePt t="118037" x="5164138" y="3243263"/>
          <p14:tracePt t="118038" x="5164138" y="3259138"/>
          <p14:tracePt t="118061" x="5181600" y="3268663"/>
          <p14:tracePt t="118062" x="5199063" y="3268663"/>
          <p14:tracePt t="118072" x="5199063" y="3284538"/>
          <p14:tracePt t="118085" x="5207000" y="3284538"/>
          <p14:tracePt t="118086" x="5224463" y="3302000"/>
          <p14:tracePt t="118109" x="5240338" y="3319463"/>
          <p14:tracePt t="118122" x="5257800" y="3319463"/>
          <p14:tracePt t="118123" x="5257800" y="3327400"/>
          <p14:tracePt t="118135" x="5265738" y="3327400"/>
          <p14:tracePt t="118145" x="5283200" y="3344863"/>
          <p14:tracePt t="118158" x="5300663" y="3344863"/>
          <p14:tracePt t="118177" x="5334000" y="3360738"/>
          <p14:tracePt t="118191" x="5341938" y="3360738"/>
          <p14:tracePt t="118212" x="5359400" y="3360738"/>
          <p14:tracePt t="118225" x="5376863" y="3360738"/>
          <p14:tracePt t="118245" x="5392738" y="3360738"/>
          <p14:tracePt t="118256" x="5402263" y="3360738"/>
          <p14:tracePt t="118268" x="5418138" y="3360738"/>
          <p14:tracePt t="118279" x="5435600" y="3360738"/>
          <p14:tracePt t="118301" x="5453063" y="3360738"/>
          <p14:tracePt t="118312" x="5468938" y="3360738"/>
          <p14:tracePt t="118323" x="5478463" y="3360738"/>
          <p14:tracePt t="118345" x="5494338" y="3344863"/>
          <p14:tracePt t="118358" x="5511800" y="3344863"/>
          <p14:tracePt t="118370" x="5529263" y="3327400"/>
          <p14:tracePt t="118396" x="5537200" y="3319463"/>
          <p14:tracePt t="118406" x="5537200" y="3302000"/>
          <p14:tracePt t="118421" x="5554663" y="3302000"/>
          <p14:tracePt t="118436" x="5570538" y="3284538"/>
          <p14:tracePt t="118457" x="5570538" y="3268663"/>
          <p14:tracePt t="118458" x="5570538" y="3259138"/>
          <p14:tracePt t="118478" x="5588000" y="3259138"/>
          <p14:tracePt t="118490" x="5588000" y="3243263"/>
          <p14:tracePt t="118515" x="5588000" y="3225800"/>
          <p14:tracePt t="118547" x="5588000" y="3208338"/>
          <p14:tracePt t="118579" x="5588000" y="3200400"/>
          <p14:tracePt t="118601" x="5588000" y="3182938"/>
          <p14:tracePt t="118613" x="5588000" y="3167063"/>
          <p14:tracePt t="118636" x="5588000" y="3149600"/>
          <p14:tracePt t="118656" x="5588000" y="3132138"/>
          <p14:tracePt t="118669" x="5588000" y="3124200"/>
          <p14:tracePt t="118689" x="5588000" y="3106738"/>
          <p14:tracePt t="118702" x="5588000" y="3090863"/>
          <p14:tracePt t="118722" x="5588000" y="3073400"/>
          <p14:tracePt t="118735" x="5588000" y="3065463"/>
          <p14:tracePt t="118757" x="5570538" y="3048000"/>
          <p14:tracePt t="118768" x="5570538" y="3030538"/>
          <p14:tracePt t="118781" x="5554663" y="3030538"/>
          <p14:tracePt t="118791" x="5554663" y="3014663"/>
          <p14:tracePt t="118802" x="5537200" y="3014663"/>
          <p14:tracePt t="118823" x="5529263" y="2997200"/>
          <p14:tracePt t="118845" x="5511800" y="2997200"/>
          <p14:tracePt t="118846" x="5494338" y="2997200"/>
          <p14:tracePt t="118869" x="5478463" y="2989263"/>
          <p14:tracePt t="118879" x="5468938" y="2989263"/>
          <p14:tracePt t="118893" x="5453063" y="2989263"/>
          <p14:tracePt t="118894" x="5435600" y="2989263"/>
          <p14:tracePt t="118911" x="5418138" y="2971800"/>
          <p14:tracePt t="118923" x="5402263" y="2971800"/>
          <p14:tracePt t="118934" x="5392738" y="2971800"/>
          <p14:tracePt t="118946" x="5376863" y="2971800"/>
          <p14:tracePt t="118957" x="5359400" y="2971800"/>
          <p14:tracePt t="118969" x="5341938" y="2971800"/>
          <p14:tracePt t="118978" x="5334000" y="2971800"/>
          <p14:tracePt t="118993" x="5316538" y="2971800"/>
          <p14:tracePt t="119002" x="5300663" y="2971800"/>
          <p14:tracePt t="119025" x="5265738" y="2971800"/>
          <p14:tracePt t="119036" x="5257800" y="2971800"/>
          <p14:tracePt t="119057" x="5224463" y="2971800"/>
          <p14:tracePt t="119080" x="5207000" y="2971800"/>
          <p14:tracePt t="119102" x="5199063" y="2971800"/>
          <p14:tracePt t="119112" x="5199063" y="2989263"/>
          <p14:tracePt t="119124" x="5181600" y="2989263"/>
          <p14:tracePt t="119145" x="5181600" y="2997200"/>
          <p14:tracePt t="119147" x="5164138" y="2997200"/>
          <p14:tracePt t="119169" x="5164138" y="3014663"/>
          <p14:tracePt t="119170" x="5148263" y="3014663"/>
          <p14:tracePt t="119179" x="5148263" y="3030538"/>
          <p14:tracePt t="119202" x="5148263" y="3048000"/>
          <p14:tracePt t="119212" x="5138738" y="3065463"/>
          <p14:tracePt t="119235" x="5138738" y="3073400"/>
          <p14:tracePt t="119278" x="5138738" y="3090863"/>
          <p14:tracePt t="119312" x="5138738" y="3106738"/>
          <p14:tracePt t="119363" x="5138738" y="3124200"/>
          <p14:tracePt t="119412" x="5138738" y="3132138"/>
          <p14:tracePt t="119414" x="5138738" y="3149600"/>
          <p14:tracePt t="119429" x="5138738" y="3167063"/>
          <p14:tracePt t="119454" x="5138738" y="3182938"/>
          <p14:tracePt t="119464" x="5138738" y="3200400"/>
          <p14:tracePt t="119487" x="5138738" y="3208338"/>
          <p14:tracePt t="119502" x="5148263" y="3225800"/>
          <p14:tracePt t="119536" x="5148263" y="3243263"/>
          <p14:tracePt t="119558" x="5164138" y="3243263"/>
          <p14:tracePt t="119629" x="5164138" y="3259138"/>
          <p14:tracePt t="119662" x="5181600" y="3268663"/>
          <p14:tracePt t="119711" x="5181600" y="3284538"/>
          <p14:tracePt t="120325" x="5199063" y="3284538"/>
          <p14:tracePt t="120336" x="5207000" y="3284538"/>
          <p14:tracePt t="120348" x="5224463" y="3284538"/>
          <p14:tracePt t="120350" x="5240338" y="3284538"/>
          <p14:tracePt t="120361" x="5257800" y="3284538"/>
          <p14:tracePt t="120372" x="5265738" y="3284538"/>
          <p14:tracePt t="120383" x="5283200" y="3284538"/>
          <p14:tracePt t="120384" x="5300663" y="3284538"/>
          <p14:tracePt t="120399" x="5316538" y="3284538"/>
          <p14:tracePt t="120422" x="5334000" y="3284538"/>
          <p14:tracePt t="120444" x="5341938" y="3284538"/>
          <p14:tracePt t="120477" x="5359400" y="3284538"/>
          <p14:tracePt t="120510" x="5376863" y="3284538"/>
          <p14:tracePt t="120576" x="5392738" y="3284538"/>
          <p14:tracePt t="120940" x="5402263" y="3284538"/>
          <p14:tracePt t="120961" x="5418138" y="3284538"/>
          <p14:tracePt t="120991" x="5435600" y="3284538"/>
          <p14:tracePt t="121068" x="5453063" y="3284538"/>
          <p14:tracePt t="121120" x="5468938" y="3284538"/>
          <p14:tracePt t="121206" x="5478463" y="3268663"/>
          <p14:tracePt t="121234" x="5494338" y="3268663"/>
          <p14:tracePt t="121260" x="5511800" y="3259138"/>
          <p14:tracePt t="121280" x="5529263" y="3259138"/>
          <p14:tracePt t="121695" x="5537200" y="3259138"/>
          <p14:tracePt t="121705" x="5537200" y="3243263"/>
          <p14:tracePt t="121716" x="5554663" y="3243263"/>
          <p14:tracePt t="121728" x="5570538" y="3225800"/>
          <p14:tracePt t="121748" x="5588000" y="3225800"/>
          <p14:tracePt t="121749" x="5588000" y="3208338"/>
          <p14:tracePt t="121780" x="5595938" y="3208338"/>
          <p14:tracePt t="121805" x="5595938" y="3200400"/>
          <p14:tracePt t="121829" x="5595938" y="3182938"/>
          <p14:tracePt t="121848" x="5595938" y="3167063"/>
          <p14:tracePt t="121877" x="5595938" y="3149600"/>
          <p14:tracePt t="123299" x="5630863" y="3149600"/>
          <p14:tracePt t="123311" x="5672138" y="3149600"/>
          <p14:tracePt t="123323" x="5765800" y="3132138"/>
          <p14:tracePt t="123324" x="5867400" y="3132138"/>
          <p14:tracePt t="123335" x="6019800" y="3106738"/>
          <p14:tracePt t="123348" x="6324600" y="3048000"/>
          <p14:tracePt t="123349" x="6604000" y="3014663"/>
          <p14:tracePt t="123360" x="6738938" y="2989263"/>
          <p14:tracePt t="123370" x="7010400" y="2971800"/>
          <p14:tracePt t="123384" x="7281863" y="2954338"/>
          <p14:tracePt t="123385" x="7569200" y="2938463"/>
          <p14:tracePt t="123390" x="7840663" y="2938463"/>
          <p14:tracePt t="123400" x="8348663" y="2938463"/>
          <p14:tracePt t="123410" x="8643938" y="2938463"/>
          <p14:tracePt t="123422" x="8813800" y="2938463"/>
          <p14:tracePt t="123424" x="9380538" y="2938463"/>
          <p14:tracePt t="123434" x="9728200" y="2954338"/>
          <p14:tracePt t="123443" x="9898063" y="2971800"/>
          <p14:tracePt t="123447" x="10167938" y="2989263"/>
          <p14:tracePt t="123459" x="10439400" y="2997200"/>
          <p14:tracePt t="123467" x="10523538" y="3014663"/>
          <p14:tracePt t="123476" x="10736263" y="3030538"/>
          <p14:tracePt t="123479" x="10888663" y="3048000"/>
          <p14:tracePt t="123491" x="11006138" y="3065463"/>
          <p14:tracePt t="123503" x="11107738" y="3065463"/>
          <p14:tracePt t="123504" x="11183938" y="3073400"/>
          <p14:tracePt t="123519" x="11277600" y="3090863"/>
          <p14:tracePt t="123532" x="11320463" y="3090863"/>
          <p14:tracePt t="123542" x="11353800" y="3106738"/>
          <p14:tracePt t="123544" x="11379200" y="3106738"/>
          <p14:tracePt t="123555" x="11396663" y="3106738"/>
          <p14:tracePt t="123566" x="11412538" y="3106738"/>
          <p14:tracePt t="123587" x="11430000" y="3106738"/>
          <p14:tracePt t="123761" x="11437938" y="3106738"/>
          <p14:tracePt t="123782" x="11455400" y="3124200"/>
          <p14:tracePt t="123794" x="11472863" y="3124200"/>
          <p14:tracePt t="123805" x="11488738" y="3132138"/>
          <p14:tracePt t="123817" x="11498263" y="3132138"/>
          <p14:tracePt t="123853" x="11498263" y="3149600"/>
          <p14:tracePt t="123872" x="11488738" y="3149600"/>
          <p14:tracePt t="123882" x="11455400" y="3167063"/>
          <p14:tracePt t="123884" x="11430000" y="3167063"/>
          <p14:tracePt t="123898" x="11412538" y="3167063"/>
          <p14:tracePt t="123899" x="11379200" y="3182938"/>
          <p14:tracePt t="123913" x="11353800" y="3182938"/>
          <p14:tracePt t="123922" x="11303000" y="3200400"/>
          <p14:tracePt t="123923" x="11277600" y="3200400"/>
          <p14:tracePt t="123933" x="11244263" y="3208338"/>
          <p14:tracePt t="123948" x="11201400" y="3208338"/>
          <p14:tracePt t="123956" x="11183938" y="3225800"/>
          <p14:tracePt t="123967" x="11168063" y="3225800"/>
          <p14:tracePt t="123981" x="11158538" y="3225800"/>
          <p14:tracePt t="124000" x="11142663" y="3225800"/>
          <p14:tracePt t="124455" x="11142663" y="3208338"/>
          <p14:tracePt t="124552" x="11142663" y="3200400"/>
          <p14:tracePt t="124590" x="11142663" y="3182938"/>
          <p14:tracePt t="134649" x="11142663" y="3208338"/>
          <p14:tracePt t="134661" x="11142663" y="3243263"/>
          <p14:tracePt t="134672" x="11142663" y="3259138"/>
          <p14:tracePt t="134674" x="11125200" y="3284538"/>
          <p14:tracePt t="134685" x="11125200" y="3302000"/>
          <p14:tracePt t="134695" x="11125200" y="3319463"/>
          <p14:tracePt t="134709" x="11125200" y="3327400"/>
          <p14:tracePt t="134728" x="11125200" y="3344863"/>
          <p14:tracePt t="134729" x="11125200" y="3360738"/>
          <p14:tracePt t="134742" x="11125200" y="3378200"/>
          <p14:tracePt t="134745" x="11125200" y="3395663"/>
          <p14:tracePt t="134759" x="11125200" y="3403600"/>
          <p14:tracePt t="134761" x="11125200" y="3421063"/>
          <p14:tracePt t="134775" x="11125200" y="3454400"/>
          <p14:tracePt t="134778" x="11125200" y="3462338"/>
          <p14:tracePt t="134787" x="11125200" y="3479800"/>
          <p14:tracePt t="134796" x="11125200" y="3497263"/>
          <p14:tracePt t="134810" x="11125200" y="3530600"/>
          <p14:tracePt t="134819" x="11125200" y="3538538"/>
          <p14:tracePt t="134847" x="11125200" y="3556000"/>
          <p14:tracePt t="134874" x="11142663" y="3556000"/>
          <p14:tracePt t="134902" x="11142663" y="3573463"/>
          <p14:tracePt t="134926" x="11158538" y="3573463"/>
          <p14:tracePt t="134945" x="11168063" y="3573463"/>
          <p14:tracePt t="134960" x="11168063" y="3589338"/>
          <p14:tracePt t="134968" x="11183938" y="3589338"/>
          <p14:tracePt t="135001" x="11201400" y="3598863"/>
          <p14:tracePt t="135013" x="11201400" y="3614738"/>
          <p14:tracePt t="135025" x="11218863" y="3632200"/>
          <p14:tracePt t="135036" x="11218863" y="3649663"/>
          <p14:tracePt t="135037" x="11244263" y="3675063"/>
          <p14:tracePt t="135060" x="11260138" y="3708400"/>
          <p14:tracePt t="135061" x="11320463" y="3792538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8081" y="1955854"/>
            <a:ext cx="6220132" cy="3141557"/>
            <a:chOff x="688258" y="1582793"/>
            <a:chExt cx="8293509" cy="4188742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688258" y="1582793"/>
              <a:ext cx="0" cy="4188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 flipV="1">
              <a:off x="707923" y="5742038"/>
              <a:ext cx="827384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reeform: Shape 9"/>
          <p:cNvSpPr/>
          <p:nvPr/>
        </p:nvSpPr>
        <p:spPr>
          <a:xfrm>
            <a:off x="1578081" y="3188046"/>
            <a:ext cx="1735985" cy="1886934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TextBox 3"/>
          <p:cNvSpPr txBox="1"/>
          <p:nvPr/>
        </p:nvSpPr>
        <p:spPr>
          <a:xfrm flipH="1">
            <a:off x="1578079" y="1079216"/>
            <a:ext cx="517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Symptomatic patients in primary care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75891" y="5415584"/>
            <a:ext cx="219221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Faecal haemoglobin (f-Hb)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8079" y="2712694"/>
            <a:ext cx="1369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0070C0"/>
                </a:solidFill>
              </a:rPr>
              <a:t>Healthy</a:t>
            </a:r>
          </a:p>
          <a:p>
            <a:pPr algn="ctr"/>
            <a:r>
              <a:rPr lang="en-GB" sz="1350" dirty="0">
                <a:solidFill>
                  <a:srgbClr val="0070C0"/>
                </a:solidFill>
              </a:rPr>
              <a:t>(total negatives)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0257" y="2394282"/>
            <a:ext cx="25550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FF0000"/>
                </a:solidFill>
              </a:rPr>
              <a:t>Colorectal cancer</a:t>
            </a:r>
          </a:p>
          <a:p>
            <a:pPr algn="ctr"/>
            <a:r>
              <a:rPr lang="en-GB" sz="1350" dirty="0">
                <a:solidFill>
                  <a:srgbClr val="FF0000"/>
                </a:solidFill>
              </a:rPr>
              <a:t>(total positives)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18206" y="3278958"/>
            <a:ext cx="17332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42375" y="1888683"/>
            <a:ext cx="983539" cy="3241401"/>
            <a:chOff x="5941756" y="1395171"/>
            <a:chExt cx="1311386" cy="4889305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6597449" y="2157176"/>
              <a:ext cx="0" cy="412730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941756" y="1395171"/>
              <a:ext cx="1311386" cy="766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Diagnostic</a:t>
              </a:r>
            </a:p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Cut-off</a:t>
              </a: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B14DDC-15B6-4A4E-8BAC-B01525BF751F}"/>
              </a:ext>
            </a:extLst>
          </p:cNvPr>
          <p:cNvSpPr/>
          <p:nvPr/>
        </p:nvSpPr>
        <p:spPr>
          <a:xfrm>
            <a:off x="2219283" y="4391739"/>
            <a:ext cx="5174804" cy="683242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57932B-858B-8DBF-C6E6-99F60CA314E0}"/>
              </a:ext>
            </a:extLst>
          </p:cNvPr>
          <p:cNvSpPr txBox="1"/>
          <p:nvPr/>
        </p:nvSpPr>
        <p:spPr>
          <a:xfrm>
            <a:off x="2684371" y="5074980"/>
            <a:ext cx="137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10 </a:t>
            </a:r>
            <a:r>
              <a:rPr lang="en-GB" sz="1350" dirty="0" err="1"/>
              <a:t>ug</a:t>
            </a:r>
            <a:r>
              <a:rPr lang="en-GB" sz="1350" dirty="0"/>
              <a:t>/g</a:t>
            </a:r>
            <a:endParaRPr lang="en-US" sz="135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929F09C-46B2-1629-1642-F66C14F8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1516827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8081" y="1955854"/>
            <a:ext cx="6220132" cy="3141557"/>
            <a:chOff x="688258" y="1582793"/>
            <a:chExt cx="8293509" cy="4188742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688258" y="1582793"/>
              <a:ext cx="0" cy="4188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 flipV="1">
              <a:off x="707923" y="5742038"/>
              <a:ext cx="827384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reeform: Shape 9"/>
          <p:cNvSpPr/>
          <p:nvPr/>
        </p:nvSpPr>
        <p:spPr>
          <a:xfrm>
            <a:off x="1578081" y="1733959"/>
            <a:ext cx="4624973" cy="3341021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TextBox 3"/>
          <p:cNvSpPr txBox="1"/>
          <p:nvPr/>
        </p:nvSpPr>
        <p:spPr>
          <a:xfrm flipH="1">
            <a:off x="1578079" y="1079216"/>
            <a:ext cx="517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Asymptomatic patients invited to screening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4551" y="5265542"/>
            <a:ext cx="23348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Faecal haemoglobin (f-Hb)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8079" y="2712694"/>
            <a:ext cx="1369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0070C0"/>
                </a:solidFill>
              </a:rPr>
              <a:t>Healthy</a:t>
            </a:r>
          </a:p>
          <a:p>
            <a:pPr algn="ctr"/>
            <a:r>
              <a:rPr lang="en-GB" sz="1350" dirty="0">
                <a:solidFill>
                  <a:srgbClr val="0070C0"/>
                </a:solidFill>
              </a:rPr>
              <a:t>(total negatives)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0257" y="2394282"/>
            <a:ext cx="25550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FF0000"/>
                </a:solidFill>
              </a:rPr>
              <a:t>Colorectal cancer</a:t>
            </a:r>
          </a:p>
          <a:p>
            <a:pPr algn="ctr"/>
            <a:r>
              <a:rPr lang="en-GB" sz="1350" dirty="0">
                <a:solidFill>
                  <a:srgbClr val="FF0000"/>
                </a:solidFill>
              </a:rPr>
              <a:t>(total positives)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64491" y="3278958"/>
            <a:ext cx="164176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42375" y="1888683"/>
            <a:ext cx="983539" cy="3241401"/>
            <a:chOff x="5941756" y="1395171"/>
            <a:chExt cx="1311386" cy="4889305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6597449" y="2157176"/>
              <a:ext cx="0" cy="412730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941756" y="1395171"/>
              <a:ext cx="1311386" cy="766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Diagnostic</a:t>
              </a:r>
            </a:p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Cut-off</a:t>
              </a: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B14DDC-15B6-4A4E-8BAC-B01525BF751F}"/>
              </a:ext>
            </a:extLst>
          </p:cNvPr>
          <p:cNvSpPr/>
          <p:nvPr/>
        </p:nvSpPr>
        <p:spPr>
          <a:xfrm>
            <a:off x="2947686" y="4853394"/>
            <a:ext cx="4446401" cy="221587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57932B-858B-8DBF-C6E6-99F60CA314E0}"/>
              </a:ext>
            </a:extLst>
          </p:cNvPr>
          <p:cNvSpPr txBox="1"/>
          <p:nvPr/>
        </p:nvSpPr>
        <p:spPr>
          <a:xfrm>
            <a:off x="2684371" y="5074980"/>
            <a:ext cx="137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10 </a:t>
            </a:r>
            <a:r>
              <a:rPr lang="en-GB" sz="1350" dirty="0" err="1"/>
              <a:t>ug</a:t>
            </a:r>
            <a:r>
              <a:rPr lang="en-GB" sz="1350" dirty="0"/>
              <a:t>/g</a:t>
            </a:r>
            <a:endParaRPr lang="en-US" sz="135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74299B4-BA69-24DF-009A-38866C488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202521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8081" y="1955854"/>
            <a:ext cx="6220132" cy="3141557"/>
            <a:chOff x="688258" y="1582793"/>
            <a:chExt cx="8293509" cy="4188742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688258" y="1582793"/>
              <a:ext cx="0" cy="4188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 flipV="1">
              <a:off x="707923" y="5742038"/>
              <a:ext cx="827384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reeform: Shape 9"/>
          <p:cNvSpPr/>
          <p:nvPr/>
        </p:nvSpPr>
        <p:spPr>
          <a:xfrm>
            <a:off x="1578081" y="1733959"/>
            <a:ext cx="4624973" cy="3341021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TextBox 3"/>
          <p:cNvSpPr txBox="1"/>
          <p:nvPr/>
        </p:nvSpPr>
        <p:spPr>
          <a:xfrm flipH="1">
            <a:off x="1578079" y="1079216"/>
            <a:ext cx="517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Asymptomatic patients invited to screening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8530" y="5320309"/>
            <a:ext cx="228047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Faecal haemoglobin (f-Hb)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8079" y="2712694"/>
            <a:ext cx="1369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0070C0"/>
                </a:solidFill>
              </a:rPr>
              <a:t>Healthy</a:t>
            </a:r>
          </a:p>
          <a:p>
            <a:pPr algn="ctr"/>
            <a:r>
              <a:rPr lang="en-GB" sz="1350" dirty="0">
                <a:solidFill>
                  <a:srgbClr val="0070C0"/>
                </a:solidFill>
              </a:rPr>
              <a:t>(total negatives)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30257" y="2394282"/>
            <a:ext cx="25550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FF0000"/>
                </a:solidFill>
              </a:rPr>
              <a:t>Colorectal cancer</a:t>
            </a:r>
          </a:p>
          <a:p>
            <a:pPr algn="ctr"/>
            <a:r>
              <a:rPr lang="en-GB" sz="1350" dirty="0">
                <a:solidFill>
                  <a:srgbClr val="FF0000"/>
                </a:solidFill>
              </a:rPr>
              <a:t>(total positives)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88255" y="3254427"/>
            <a:ext cx="166005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5037772" y="1888683"/>
            <a:ext cx="983539" cy="3241401"/>
            <a:chOff x="5941756" y="1395171"/>
            <a:chExt cx="1311386" cy="4889305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6597449" y="2157176"/>
              <a:ext cx="0" cy="412730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941756" y="1395171"/>
              <a:ext cx="1311386" cy="766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Diagnostic</a:t>
              </a:r>
            </a:p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Cut-off</a:t>
              </a: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B14DDC-15B6-4A4E-8BAC-B01525BF751F}"/>
              </a:ext>
            </a:extLst>
          </p:cNvPr>
          <p:cNvSpPr/>
          <p:nvPr/>
        </p:nvSpPr>
        <p:spPr>
          <a:xfrm>
            <a:off x="2947686" y="4853394"/>
            <a:ext cx="4446401" cy="221587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57932B-858B-8DBF-C6E6-99F60CA314E0}"/>
              </a:ext>
            </a:extLst>
          </p:cNvPr>
          <p:cNvSpPr txBox="1"/>
          <p:nvPr/>
        </p:nvSpPr>
        <p:spPr>
          <a:xfrm>
            <a:off x="2684371" y="5074980"/>
            <a:ext cx="137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10 </a:t>
            </a:r>
            <a:r>
              <a:rPr lang="en-GB" sz="1350" dirty="0" err="1"/>
              <a:t>ug</a:t>
            </a:r>
            <a:r>
              <a:rPr lang="en-GB" sz="1350" dirty="0"/>
              <a:t>/g</a:t>
            </a:r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231640-F6E9-6C01-EDD5-2CFCCD132074}"/>
              </a:ext>
            </a:extLst>
          </p:cNvPr>
          <p:cNvSpPr txBox="1"/>
          <p:nvPr/>
        </p:nvSpPr>
        <p:spPr>
          <a:xfrm>
            <a:off x="5241292" y="5054560"/>
            <a:ext cx="137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120 </a:t>
            </a:r>
            <a:r>
              <a:rPr lang="en-GB" sz="1350" dirty="0" err="1"/>
              <a:t>ug</a:t>
            </a:r>
            <a:r>
              <a:rPr lang="en-GB" sz="1350" dirty="0"/>
              <a:t>/g</a:t>
            </a:r>
            <a:endParaRPr lang="en-US" sz="135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44CD21-C7D6-48BA-F4B2-8740EBEA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285508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FC62C-1032-4126-B654-62F50AB9AC92}"/>
              </a:ext>
            </a:extLst>
          </p:cNvPr>
          <p:cNvSpPr txBox="1"/>
          <p:nvPr/>
        </p:nvSpPr>
        <p:spPr>
          <a:xfrm>
            <a:off x="428085" y="1228305"/>
            <a:ext cx="578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The 2x2 table: </a:t>
            </a:r>
            <a:r>
              <a:rPr lang="en-GB" sz="2700" dirty="0"/>
              <a:t>‘low risk’ </a:t>
            </a:r>
            <a:r>
              <a:rPr lang="en-GB" sz="2700" b="1" dirty="0"/>
              <a:t>threshold</a:t>
            </a:r>
            <a:r>
              <a:rPr lang="en-GB" sz="2700" dirty="0"/>
              <a:t> applied to screening population</a:t>
            </a:r>
            <a:endParaRPr lang="en-US" sz="27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658027-9A81-3EEF-5696-C6FF8E76CC8C}"/>
              </a:ext>
            </a:extLst>
          </p:cNvPr>
          <p:cNvGraphicFramePr>
            <a:graphicFrameLocks noGrp="1"/>
          </p:cNvGraphicFramePr>
          <p:nvPr/>
        </p:nvGraphicFramePr>
        <p:xfrm>
          <a:off x="1221059" y="2325338"/>
          <a:ext cx="6370824" cy="1743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0505">
                  <a:extLst>
                    <a:ext uri="{9D8B030D-6E8A-4147-A177-3AD203B41FA5}">
                      <a16:colId xmlns:a16="http://schemas.microsoft.com/office/drawing/2014/main" val="2513986635"/>
                    </a:ext>
                  </a:extLst>
                </a:gridCol>
                <a:gridCol w="1017824">
                  <a:extLst>
                    <a:ext uri="{9D8B030D-6E8A-4147-A177-3AD203B41FA5}">
                      <a16:colId xmlns:a16="http://schemas.microsoft.com/office/drawing/2014/main" val="210753697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13421793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194832676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03317271"/>
                    </a:ext>
                  </a:extLst>
                </a:gridCol>
              </a:tblGrid>
              <a:tr h="278130">
                <a:tc rowSpan="2" grid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True disease status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7634136"/>
                  </a:ext>
                </a:extLst>
              </a:tr>
              <a:tr h="377190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Colorectal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</a:t>
                      </a:r>
                      <a:r>
                        <a:rPr lang="en-GB" sz="1000" dirty="0"/>
                        <a:t>colorectal 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66407"/>
                  </a:ext>
                </a:extLst>
              </a:tr>
              <a:tr h="27813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Faecal Hb level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&gt;=10 (positive)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583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586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89141357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&lt; 10 (negative)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1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3,303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3,304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2031827"/>
                  </a:ext>
                </a:extLst>
              </a:tr>
              <a:tr h="53149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CRC incidence 0.1%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3,886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Total number of tested patients =389</a:t>
                      </a:r>
                      <a:r>
                        <a:rPr lang="en-US" sz="1000" dirty="0"/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18502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CD6424-DDC3-DD6B-1B42-21BE1D1578CD}"/>
              </a:ext>
            </a:extLst>
          </p:cNvPr>
          <p:cNvSpPr txBox="1"/>
          <p:nvPr/>
        </p:nvSpPr>
        <p:spPr>
          <a:xfrm>
            <a:off x="4406471" y="4892869"/>
            <a:ext cx="13115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8</a:t>
            </a:r>
            <a:r>
              <a:rPr lang="en-GB" sz="1350" dirty="0"/>
              <a:t>4</a:t>
            </a:r>
            <a:r>
              <a:rPr lang="en-US" sz="1350" dirty="0"/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67A485-215B-1624-F893-551D144DE7EB}"/>
              </a:ext>
            </a:extLst>
          </p:cNvPr>
          <p:cNvSpPr txBox="1"/>
          <p:nvPr/>
        </p:nvSpPr>
        <p:spPr>
          <a:xfrm>
            <a:off x="5545524" y="4892869"/>
            <a:ext cx="1330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85</a:t>
            </a:r>
            <a:r>
              <a:rPr lang="en-US" sz="1350" dirty="0"/>
              <a:t>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7DEF47-D341-3C0F-2AD4-20A397C4C825}"/>
              </a:ext>
            </a:extLst>
          </p:cNvPr>
          <p:cNvSpPr txBox="1"/>
          <p:nvPr/>
        </p:nvSpPr>
        <p:spPr>
          <a:xfrm>
            <a:off x="1364841" y="4892869"/>
            <a:ext cx="3163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10mcg/g: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C3603E-09C8-858E-A51A-CE65DFF04D04}"/>
              </a:ext>
            </a:extLst>
          </p:cNvPr>
          <p:cNvSpPr txBox="1"/>
          <p:nvPr/>
        </p:nvSpPr>
        <p:spPr>
          <a:xfrm>
            <a:off x="7636474" y="3187500"/>
            <a:ext cx="985040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PPV: </a:t>
            </a:r>
            <a:r>
              <a:rPr lang="en-GB" sz="1350" dirty="0"/>
              <a:t>0.6</a:t>
            </a:r>
            <a:r>
              <a:rPr lang="en-US" sz="1350" dirty="0"/>
              <a:t>%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83C694-EA1E-0BEA-7D24-9F7CFAB8CC08}"/>
              </a:ext>
            </a:extLst>
          </p:cNvPr>
          <p:cNvSpPr txBox="1"/>
          <p:nvPr/>
        </p:nvSpPr>
        <p:spPr>
          <a:xfrm>
            <a:off x="7626820" y="3687771"/>
            <a:ext cx="994694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NPV: 9</a:t>
            </a:r>
            <a:r>
              <a:rPr lang="en-GB" sz="1350" dirty="0"/>
              <a:t>9</a:t>
            </a:r>
            <a:r>
              <a:rPr lang="en-US" sz="1350" dirty="0"/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116E4B-945B-93ED-96B3-72857B231250}"/>
              </a:ext>
            </a:extLst>
          </p:cNvPr>
          <p:cNvSpPr txBox="1"/>
          <p:nvPr/>
        </p:nvSpPr>
        <p:spPr>
          <a:xfrm>
            <a:off x="231287" y="3231842"/>
            <a:ext cx="1133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rgbClr val="767676"/>
                </a:solidFill>
                <a:latin typeface="Arial" panose="020B0604020202020204" pitchFamily="34" charset="0"/>
              </a:rPr>
              <a:t>FIT threshold for symptomatic triage </a:t>
            </a:r>
            <a:endParaRPr lang="en-US" sz="10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E16DE-FC00-135E-1688-5FFB37C9EC34}"/>
              </a:ext>
            </a:extLst>
          </p:cNvPr>
          <p:cNvSpPr txBox="1"/>
          <p:nvPr/>
        </p:nvSpPr>
        <p:spPr>
          <a:xfrm>
            <a:off x="0" y="5700325"/>
            <a:ext cx="78256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Values from Bailey </a:t>
            </a:r>
            <a:r>
              <a:rPr lang="en-GB" sz="1350" i="1" dirty="0"/>
              <a:t>et al</a:t>
            </a:r>
            <a:r>
              <a:rPr lang="en-GB" sz="1350" dirty="0"/>
              <a:t> 2021 https://www.nature.com/articles/s41416-020-01221-9</a:t>
            </a:r>
            <a:endParaRPr lang="en-US" sz="1350" dirty="0"/>
          </a:p>
        </p:txBody>
      </p:sp>
      <p:pic>
        <p:nvPicPr>
          <p:cNvPr id="10" name="Graphic 9" descr="Danger with solid fill">
            <a:extLst>
              <a:ext uri="{FF2B5EF4-FFF2-40B4-BE49-F238E27FC236}">
                <a16:creationId xmlns:a16="http://schemas.microsoft.com/office/drawing/2014/main" id="{5BA2552E-EF16-39B4-F05A-8A5CC7627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7619" y="2202941"/>
            <a:ext cx="808072" cy="808072"/>
          </a:xfrm>
          <a:prstGeom prst="rect">
            <a:avLst/>
          </a:prstGeo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5D840A49-583A-D6EE-EAF5-6883FBB4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77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33"/>
    </mc:Choice>
    <mc:Fallback xmlns="">
      <p:transition spd="slow" advTm="154033"/>
    </mc:Fallback>
  </mc:AlternateContent>
  <p:extLst>
    <p:ext uri="{3A86A75C-4F4B-4683-9AE1-C65F6400EC91}">
      <p14:laserTraceLst xmlns:p14="http://schemas.microsoft.com/office/powerpoint/2010/main">
        <p14:tracePtLst>
          <p14:tracePt t="1944" x="3319463" y="6738938"/>
          <p14:tracePt t="1955" x="3649663" y="6510338"/>
          <p14:tracePt t="1965" x="4038600" y="6230938"/>
          <p14:tracePt t="1967" x="4487863" y="5943600"/>
          <p14:tracePt t="1977" x="4935538" y="5638800"/>
          <p14:tracePt t="1987" x="5799138" y="5087938"/>
          <p14:tracePt t="1998" x="6596063" y="4622800"/>
          <p14:tracePt t="2008" x="7145338" y="4310063"/>
          <p14:tracePt t="2017" x="7653338" y="4038600"/>
          <p14:tracePt t="2027" x="8153400" y="3767138"/>
          <p14:tracePt t="2030" x="8577263" y="3530600"/>
          <p14:tracePt t="2040" x="8737600" y="3403600"/>
          <p14:tracePt t="2054" x="9085263" y="3167063"/>
          <p14:tracePt t="2064" x="9245600" y="3048000"/>
          <p14:tracePt t="2074" x="9355138" y="2954338"/>
          <p14:tracePt t="2081" x="9440863" y="2870200"/>
          <p14:tracePt t="2093" x="9507538" y="2776538"/>
          <p14:tracePt t="2096" x="9550400" y="2717800"/>
          <p14:tracePt t="2106" x="9593263" y="2641600"/>
          <p14:tracePt t="2113" x="9609138" y="2565400"/>
          <p14:tracePt t="2124" x="9644063" y="2506663"/>
          <p14:tracePt t="2137" x="9669463" y="2387600"/>
          <p14:tracePt t="2146" x="9669463" y="2370138"/>
          <p14:tracePt t="2154" x="9669463" y="2311400"/>
          <p14:tracePt t="2169" x="9669463" y="2235200"/>
          <p14:tracePt t="2178" x="9669463" y="2192338"/>
          <p14:tracePt t="2187" x="9669463" y="2159000"/>
          <p14:tracePt t="2196" x="9669463" y="2141538"/>
          <p14:tracePt t="2207" x="9652000" y="2116138"/>
          <p14:tracePt t="2208" x="9644063" y="2100263"/>
          <p14:tracePt t="2220" x="9626600" y="2082800"/>
          <p14:tracePt t="2235" x="9593263" y="2074863"/>
          <p14:tracePt t="2243" x="9575800" y="2057400"/>
          <p14:tracePt t="2263" x="9575800" y="2039938"/>
          <p14:tracePt t="2579" x="9517063" y="2039938"/>
          <p14:tracePt t="2589" x="9440863" y="2039938"/>
          <p14:tracePt t="2600" x="9380538" y="2039938"/>
          <p14:tracePt t="2610" x="9313863" y="2024063"/>
          <p14:tracePt t="2621" x="9177338" y="2014538"/>
          <p14:tracePt t="2622" x="9009063" y="2014538"/>
          <p14:tracePt t="2633" x="8780463" y="2014538"/>
          <p14:tracePt t="2642" x="8424863" y="2014538"/>
          <p14:tracePt t="2649" x="8110538" y="2014538"/>
          <p14:tracePt t="2661" x="7764463" y="2014538"/>
          <p14:tracePt t="2662" x="7391400" y="2014538"/>
          <p14:tracePt t="2671" x="6992938" y="2024063"/>
          <p14:tracePt t="2679" x="6815138" y="2039938"/>
          <p14:tracePt t="2688" x="6459538" y="2074863"/>
          <p14:tracePt t="2699" x="6154738" y="2082800"/>
          <p14:tracePt t="2711" x="5900738" y="2082800"/>
          <p14:tracePt t="2712" x="5799138" y="2100263"/>
          <p14:tracePt t="2721" x="5595938" y="2116138"/>
          <p14:tracePt t="2734" x="5418138" y="2116138"/>
          <p14:tracePt t="2745" x="5334000" y="2116138"/>
          <p14:tracePt t="2755" x="5257800" y="2116138"/>
          <p14:tracePt t="2766" x="5164138" y="2116138"/>
          <p14:tracePt t="2777" x="5138738" y="2116138"/>
          <p14:tracePt t="2789" x="5105400" y="2116138"/>
          <p14:tracePt t="2791" x="5087938" y="2116138"/>
          <p14:tracePt t="2816" x="5072063" y="2116138"/>
          <p14:tracePt t="3231" x="5087938" y="2116138"/>
          <p14:tracePt t="3485" x="5062538" y="2116138"/>
          <p14:tracePt t="3496" x="5029200" y="2100263"/>
          <p14:tracePt t="3505" x="4986338" y="2074863"/>
          <p14:tracePt t="3515" x="4935538" y="2057400"/>
          <p14:tracePt t="3526" x="4910138" y="2024063"/>
          <p14:tracePt t="3527" x="4868863" y="2014538"/>
          <p14:tracePt t="3539" x="4818063" y="1981200"/>
          <p14:tracePt t="3549" x="4741863" y="1947863"/>
          <p14:tracePt t="3550" x="4673600" y="1938338"/>
          <p14:tracePt t="3565" x="4597400" y="1905000"/>
          <p14:tracePt t="3577" x="4503738" y="1887538"/>
          <p14:tracePt t="3578" x="4411663" y="1879600"/>
          <p14:tracePt t="3587" x="4343400" y="1862138"/>
          <p14:tracePt t="3591" x="4310063" y="1862138"/>
          <p14:tracePt t="3601" x="4249738" y="1846263"/>
          <p14:tracePt t="3611" x="4191000" y="1846263"/>
          <p14:tracePt t="3621" x="4140200" y="1846263"/>
          <p14:tracePt t="3629" x="4114800" y="1828800"/>
          <p14:tracePt t="3631" x="4071938" y="1828800"/>
          <p14:tracePt t="3643" x="4056063" y="1828800"/>
          <p14:tracePt t="3655" x="3995738" y="1811338"/>
          <p14:tracePt t="3664" x="3979863" y="1811338"/>
          <p14:tracePt t="3676" x="3962400" y="1803400"/>
          <p14:tracePt t="3686" x="3944938" y="1803400"/>
          <p14:tracePt t="3687" x="3937000" y="1803400"/>
          <p14:tracePt t="3698" x="3937000" y="1785938"/>
          <p14:tracePt t="3710" x="3919538" y="1785938"/>
          <p14:tracePt t="3718" x="3903663" y="1785938"/>
          <p14:tracePt t="3737" x="3886200" y="1785938"/>
          <p14:tracePt t="3754" x="3878263" y="1770063"/>
          <p14:tracePt t="3767" x="3860800" y="1770063"/>
          <p14:tracePt t="3769" x="3843338" y="1770063"/>
          <p14:tracePt t="3778" x="3827463" y="1770063"/>
          <p14:tracePt t="3787" x="3810000" y="1770063"/>
          <p14:tracePt t="3797" x="3802063" y="1752600"/>
          <p14:tracePt t="3804" x="3767138" y="1752600"/>
          <p14:tracePt t="3814" x="3751263" y="1752600"/>
          <p14:tracePt t="3825" x="3741738" y="1744663"/>
          <p14:tracePt t="3826" x="3725863" y="1744663"/>
          <p14:tracePt t="3837" x="3690938" y="1744663"/>
          <p14:tracePt t="3845" x="3675063" y="1744663"/>
          <p14:tracePt t="3855" x="3665538" y="1727200"/>
          <p14:tracePt t="3865" x="3632200" y="1727200"/>
          <p14:tracePt t="3867" x="3614738" y="1727200"/>
          <p14:tracePt t="3878" x="3589338" y="1727200"/>
          <p14:tracePt t="3891" x="3556000" y="1727200"/>
          <p14:tracePt t="3911" x="3548063" y="1727200"/>
          <p14:tracePt t="4206" x="3556000" y="1727200"/>
          <p14:tracePt t="4215" x="3573463" y="1727200"/>
          <p14:tracePt t="4225" x="3589338" y="1727200"/>
          <p14:tracePt t="4236" x="3606800" y="1727200"/>
          <p14:tracePt t="4237" x="3649663" y="1727200"/>
          <p14:tracePt t="4249" x="3665538" y="1727200"/>
          <p14:tracePt t="4259" x="3708400" y="1727200"/>
          <p14:tracePt t="4261" x="3751263" y="1727200"/>
          <p14:tracePt t="4270" x="3827463" y="1727200"/>
          <p14:tracePt t="4281" x="3903663" y="1727200"/>
          <p14:tracePt t="4293" x="3995738" y="1727200"/>
          <p14:tracePt t="4294" x="4140200" y="1727200"/>
          <p14:tracePt t="4302" x="4275138" y="1727200"/>
          <p14:tracePt t="4309" x="4445000" y="1727200"/>
          <p14:tracePt t="4319" x="4622800" y="1709738"/>
          <p14:tracePt t="4333" x="4833938" y="1693863"/>
          <p14:tracePt t="4334" x="5029200" y="1668463"/>
          <p14:tracePt t="4342" x="5257800" y="1633538"/>
          <p14:tracePt t="4352" x="5453063" y="1617663"/>
          <p14:tracePt t="4375" x="5672138" y="1617663"/>
          <p14:tracePt t="4376" x="5722938" y="1617663"/>
          <p14:tracePt t="4391" x="5900738" y="1617663"/>
          <p14:tracePt t="4393" x="5943600" y="1617663"/>
          <p14:tracePt t="4402" x="6002338" y="1617663"/>
          <p14:tracePt t="4410" x="6062663" y="1617663"/>
          <p14:tracePt t="4419" x="6096000" y="1617663"/>
          <p14:tracePt t="4433" x="6172200" y="1617663"/>
          <p14:tracePt t="4442" x="6215063" y="1617663"/>
          <p14:tracePt t="4451" x="6248400" y="1617663"/>
          <p14:tracePt t="4459" x="6273800" y="1617663"/>
          <p14:tracePt t="4470" x="6307138" y="1617663"/>
          <p14:tracePt t="4471" x="6324600" y="1617663"/>
          <p14:tracePt t="4482" x="6332538" y="1617663"/>
          <p14:tracePt t="4492" x="6350000" y="1617663"/>
          <p14:tracePt t="4502" x="6367463" y="1617663"/>
          <p14:tracePt t="4520" x="6383338" y="1617663"/>
          <p14:tracePt t="6870" x="6332538" y="1668463"/>
          <p14:tracePt t="6880" x="6291263" y="1727200"/>
          <p14:tracePt t="6881" x="6197600" y="1811338"/>
          <p14:tracePt t="6893" x="6096000" y="1938338"/>
          <p14:tracePt t="6903" x="5867400" y="2176463"/>
          <p14:tracePt t="6910" x="5672138" y="2405063"/>
          <p14:tracePt t="6921" x="5570538" y="2522538"/>
          <p14:tracePt t="6922" x="5376863" y="2735263"/>
          <p14:tracePt t="6937" x="5181600" y="2954338"/>
          <p14:tracePt t="6938" x="4970463" y="3167063"/>
          <p14:tracePt t="6952" x="4792663" y="3378200"/>
          <p14:tracePt t="6954" x="4622800" y="3530600"/>
          <p14:tracePt t="6968" x="4546600" y="3598863"/>
          <p14:tracePt t="6969" x="4427538" y="3708400"/>
          <p14:tracePt t="6978" x="4310063" y="3792538"/>
          <p14:tracePt t="6992" x="4275138" y="3827463"/>
          <p14:tracePt t="6993" x="4216400" y="3868738"/>
          <p14:tracePt t="7003" x="4157663" y="3886200"/>
          <p14:tracePt t="7016" x="4132263" y="3919538"/>
          <p14:tracePt t="7025" x="4097338" y="3929063"/>
          <p14:tracePt t="7026" x="4081463" y="3944938"/>
          <p14:tracePt t="7039" x="4071938" y="3944938"/>
          <p14:tracePt t="7052" x="4056063" y="3944938"/>
          <p14:tracePt t="7349" x="4056063" y="3962400"/>
          <p14:tracePt t="7359" x="4021138" y="3987800"/>
          <p14:tracePt t="7371" x="3995738" y="4021138"/>
          <p14:tracePt t="7381" x="3962400" y="4064000"/>
          <p14:tracePt t="7382" x="3937000" y="4122738"/>
          <p14:tracePt t="7398" x="3860800" y="4249738"/>
          <p14:tracePt t="7408" x="3843338" y="4275138"/>
          <p14:tracePt t="7419" x="3810000" y="4310063"/>
          <p14:tracePt t="7428" x="3784600" y="4351338"/>
          <p14:tracePt t="7430" x="3767138" y="4394200"/>
          <p14:tracePt t="7443" x="3751263" y="4427538"/>
          <p14:tracePt t="7453" x="3741738" y="4445000"/>
          <p14:tracePt t="7456" x="3725863" y="4452938"/>
          <p14:tracePt t="7466" x="3725863" y="4470400"/>
          <p14:tracePt t="7485" x="3725863" y="4487863"/>
          <p14:tracePt t="7519" x="3725863" y="4503738"/>
          <p14:tracePt t="7883" x="3741738" y="4503738"/>
          <p14:tracePt t="7903" x="3751263" y="4503738"/>
          <p14:tracePt t="7904" x="3767138" y="4503738"/>
          <p14:tracePt t="7913" x="3784600" y="4470400"/>
          <p14:tracePt t="7924" x="3802063" y="4470400"/>
          <p14:tracePt t="7925" x="3810000" y="4452938"/>
          <p14:tracePt t="7936" x="3827463" y="4445000"/>
          <p14:tracePt t="7945" x="3860800" y="4427538"/>
          <p14:tracePt t="7953" x="3860800" y="4411663"/>
          <p14:tracePt t="7956" x="3878263" y="4411663"/>
          <p14:tracePt t="7967" x="3878263" y="4394200"/>
          <p14:tracePt t="7976" x="3886200" y="4386263"/>
          <p14:tracePt t="7986" x="3886200" y="4368800"/>
          <p14:tracePt t="7989" x="3886200" y="4351338"/>
          <p14:tracePt t="7998" x="3903663" y="4335463"/>
          <p14:tracePt t="8010" x="3903663" y="4318000"/>
          <p14:tracePt t="8019" x="3903663" y="4310063"/>
          <p14:tracePt t="8027" x="3903663" y="4292600"/>
          <p14:tracePt t="8029" x="3903663" y="4275138"/>
          <p14:tracePt t="8037" x="3903663" y="4259263"/>
          <p14:tracePt t="8048" x="3886200" y="4259263"/>
          <p14:tracePt t="8061" x="3878263" y="4249738"/>
          <p14:tracePt t="8079" x="3860800" y="4233863"/>
          <p14:tracePt t="8098" x="3843338" y="4233863"/>
          <p14:tracePt t="8111" x="3810000" y="4233863"/>
          <p14:tracePt t="8130" x="3802063" y="4233863"/>
          <p14:tracePt t="8141" x="3784600" y="4233863"/>
          <p14:tracePt t="8142" x="3767138" y="4233863"/>
          <p14:tracePt t="8161" x="3751263" y="4249738"/>
          <p14:tracePt t="8169" x="3741738" y="4249738"/>
          <p14:tracePt t="8178" x="3725863" y="4259263"/>
          <p14:tracePt t="8187" x="3708400" y="4275138"/>
          <p14:tracePt t="8199" x="3690938" y="4310063"/>
          <p14:tracePt t="8210" x="3690938" y="4318000"/>
          <p14:tracePt t="8219" x="3675063" y="4335463"/>
          <p14:tracePt t="8230" x="3675063" y="4368800"/>
          <p14:tracePt t="8231" x="3675063" y="4386263"/>
          <p14:tracePt t="8242" x="3675063" y="4411663"/>
          <p14:tracePt t="8252" x="3675063" y="4427538"/>
          <p14:tracePt t="8263" x="3665538" y="4452938"/>
          <p14:tracePt t="8264" x="3665538" y="4470400"/>
          <p14:tracePt t="8276" x="3665538" y="4503738"/>
          <p14:tracePt t="8285" x="3665538" y="4529138"/>
          <p14:tracePt t="8295" x="3665538" y="4546600"/>
          <p14:tracePt t="8296" x="3665538" y="4564063"/>
          <p14:tracePt t="8304" x="3665538" y="4579938"/>
          <p14:tracePt t="8313" x="3665538" y="4589463"/>
          <p14:tracePt t="8325" x="3675063" y="4605338"/>
          <p14:tracePt t="8327" x="3690938" y="4622800"/>
          <p14:tracePt t="8336" x="3725863" y="4648200"/>
          <p14:tracePt t="8346" x="3741738" y="4665663"/>
          <p14:tracePt t="8360" x="3784600" y="4716463"/>
          <p14:tracePt t="8369" x="3810000" y="4724400"/>
          <p14:tracePt t="8384" x="3843338" y="4741863"/>
          <p14:tracePt t="8387" x="3878263" y="4757738"/>
          <p14:tracePt t="8398" x="3903663" y="4775200"/>
          <p14:tracePt t="8409" x="3937000" y="4775200"/>
          <p14:tracePt t="8410" x="3995738" y="4783138"/>
          <p14:tracePt t="8419" x="4005263" y="4783138"/>
          <p14:tracePt t="8432" x="4038600" y="4783138"/>
          <p14:tracePt t="8434" x="4071938" y="4783138"/>
          <p14:tracePt t="8443" x="4097338" y="4783138"/>
          <p14:tracePt t="8452" x="4132263" y="4783138"/>
          <p14:tracePt t="8462" x="4140200" y="4775200"/>
          <p14:tracePt t="8474" x="4157663" y="4757738"/>
          <p14:tracePt t="8475" x="4173538" y="4741863"/>
          <p14:tracePt t="8486" x="4191000" y="4724400"/>
          <p14:tracePt t="8496" x="4208463" y="4716463"/>
          <p14:tracePt t="8497" x="4216400" y="4681538"/>
          <p14:tracePt t="8511" x="4233863" y="4665663"/>
          <p14:tracePt t="8519" x="4233863" y="4648200"/>
          <p14:tracePt t="8522" x="4249738" y="4622800"/>
          <p14:tracePt t="8532" x="4249738" y="4605338"/>
          <p14:tracePt t="8542" x="4267200" y="4589463"/>
          <p14:tracePt t="8554" x="4267200" y="4579938"/>
          <p14:tracePt t="8555" x="4267200" y="4564063"/>
          <p14:tracePt t="8564" x="4267200" y="4546600"/>
          <p14:tracePt t="8575" x="4267200" y="4529138"/>
          <p14:tracePt t="8595" x="4267200" y="4521200"/>
          <p14:tracePt t="8683" x="4267200" y="4503738"/>
          <p14:tracePt t="12870" x="4267200" y="4487863"/>
          <p14:tracePt t="12902" x="4275138" y="4452938"/>
          <p14:tracePt t="12903" x="4325938" y="4427538"/>
          <p14:tracePt t="12915" x="4351338" y="4394200"/>
          <p14:tracePt t="12933" x="4386263" y="4386263"/>
          <p14:tracePt t="12934" x="4427538" y="4351338"/>
          <p14:tracePt t="12935" x="4470400" y="4335463"/>
          <p14:tracePt t="12944" x="4546600" y="4318000"/>
          <p14:tracePt t="12959" x="4605338" y="4292600"/>
          <p14:tracePt t="12960" x="4699000" y="4259263"/>
          <p14:tracePt t="12973" x="4792663" y="4233863"/>
          <p14:tracePt t="12981" x="4876800" y="4198938"/>
          <p14:tracePt t="12992" x="4970463" y="4191000"/>
          <p14:tracePt t="12993" x="5046663" y="4173538"/>
          <p14:tracePt t="13006" x="5087938" y="4157663"/>
          <p14:tracePt t="13016" x="5148263" y="4157663"/>
          <p14:tracePt t="13017" x="5207000" y="4157663"/>
          <p14:tracePt t="13026" x="5257800" y="4140200"/>
          <p14:tracePt t="13039" x="5283200" y="4140200"/>
          <p14:tracePt t="13047" x="5316538" y="4140200"/>
          <p14:tracePt t="13057" x="5334000" y="4140200"/>
          <p14:tracePt t="13058" x="5341938" y="4140200"/>
          <p14:tracePt t="13066" x="5359400" y="4140200"/>
          <p14:tracePt t="13075" x="5376863" y="4140200"/>
          <p14:tracePt t="13177" x="5392738" y="4140200"/>
          <p14:tracePt t="13216" x="5402263" y="4122738"/>
          <p14:tracePt t="13225" x="5402263" y="4114800"/>
          <p14:tracePt t="13227" x="5418138" y="4114800"/>
          <p14:tracePt t="13239" x="5418138" y="4097338"/>
          <p14:tracePt t="13249" x="5435600" y="4081463"/>
          <p14:tracePt t="13251" x="5453063" y="4081463"/>
          <p14:tracePt t="13261" x="5468938" y="4064000"/>
          <p14:tracePt t="13273" x="5478463" y="4064000"/>
          <p14:tracePt t="13282" x="5478463" y="4056063"/>
          <p14:tracePt t="13283" x="5494338" y="4056063"/>
          <p14:tracePt t="13293" x="5529263" y="4038600"/>
          <p14:tracePt t="13305" x="5537200" y="4021138"/>
          <p14:tracePt t="13316" x="5570538" y="4005263"/>
          <p14:tracePt t="13317" x="5588000" y="4005263"/>
          <p14:tracePt t="13326" x="5613400" y="3987800"/>
          <p14:tracePt t="13339" x="5646738" y="3979863"/>
          <p14:tracePt t="13359" x="5664200" y="3979863"/>
          <p14:tracePt t="13367" x="5664200" y="3962400"/>
          <p14:tracePt t="13388" x="5672138" y="3962400"/>
          <p14:tracePt t="13426" x="5672138" y="3944938"/>
          <p14:tracePt t="13435" x="5672138" y="3929063"/>
          <p14:tracePt t="13436" x="5672138" y="3919538"/>
          <p14:tracePt t="13448" x="5672138" y="3903663"/>
          <p14:tracePt t="13459" x="5664200" y="3886200"/>
          <p14:tracePt t="13466" x="5646738" y="3868738"/>
          <p14:tracePt t="13476" x="5613400" y="3860800"/>
          <p14:tracePt t="13488" x="5595938" y="3827463"/>
          <p14:tracePt t="13489" x="5570538" y="3810000"/>
          <p14:tracePt t="13499" x="5554663" y="3792538"/>
          <p14:tracePt t="13509" x="5537200" y="3792538"/>
          <p14:tracePt t="13510" x="5511800" y="3784600"/>
          <p14:tracePt t="13522" x="5494338" y="3784600"/>
          <p14:tracePt t="13525" x="5468938" y="3767138"/>
          <p14:tracePt t="13533" x="5453063" y="3767138"/>
          <p14:tracePt t="13543" x="5435600" y="3767138"/>
          <p14:tracePt t="13551" x="5418138" y="3751263"/>
          <p14:tracePt t="13566" x="5392738" y="3751263"/>
          <p14:tracePt t="13575" x="5376863" y="3751263"/>
          <p14:tracePt t="13583" x="5359400" y="3751263"/>
          <p14:tracePt t="13593" x="5341938" y="3751263"/>
          <p14:tracePt t="13606" x="5316538" y="3751263"/>
          <p14:tracePt t="13607" x="5300663" y="3751263"/>
          <p14:tracePt t="13616" x="5283200" y="3751263"/>
          <p14:tracePt t="13626" x="5265738" y="3751263"/>
          <p14:tracePt t="13639" x="5240338" y="3751263"/>
          <p14:tracePt t="13649" x="5224463" y="3751263"/>
          <p14:tracePt t="13658" x="5207000" y="3751263"/>
          <p14:tracePt t="13667" x="5199063" y="3767138"/>
          <p14:tracePt t="13677" x="5181600" y="3767138"/>
          <p14:tracePt t="13688" x="5164138" y="3767138"/>
          <p14:tracePt t="13699" x="5148263" y="3784600"/>
          <p14:tracePt t="13708" x="5148263" y="3792538"/>
          <p14:tracePt t="13716" x="5138738" y="3792538"/>
          <p14:tracePt t="13728" x="5122863" y="3810000"/>
          <p14:tracePt t="13729" x="5122863" y="3827463"/>
          <p14:tracePt t="13740" x="5105400" y="3843338"/>
          <p14:tracePt t="13749" x="5105400" y="3860800"/>
          <p14:tracePt t="13758" x="5105400" y="3886200"/>
          <p14:tracePt t="13760" x="5105400" y="3903663"/>
          <p14:tracePt t="13773" x="5087938" y="3919538"/>
          <p14:tracePt t="13782" x="5087938" y="3929063"/>
          <p14:tracePt t="13791" x="5087938" y="3944938"/>
          <p14:tracePt t="13792" x="5087938" y="3962400"/>
          <p14:tracePt t="13809" x="5087938" y="3979863"/>
          <p14:tracePt t="13817" x="5087938" y="3987800"/>
          <p14:tracePt t="13827" x="5087938" y="4005263"/>
          <p14:tracePt t="13841" x="5105400" y="4021138"/>
          <p14:tracePt t="13851" x="5105400" y="4038600"/>
          <p14:tracePt t="13861" x="5122863" y="4056063"/>
          <p14:tracePt t="13874" x="5138738" y="4064000"/>
          <p14:tracePt t="13884" x="5148263" y="4081463"/>
          <p14:tracePt t="13900" x="5164138" y="4097338"/>
          <p14:tracePt t="13901" x="5181600" y="4097338"/>
          <p14:tracePt t="13911" x="5199063" y="4114800"/>
          <p14:tracePt t="13932" x="5207000" y="4114800"/>
          <p14:tracePt t="13933" x="5207000" y="4122738"/>
          <p14:tracePt t="13942" x="5224463" y="4122738"/>
          <p14:tracePt t="13956" x="5240338" y="4140200"/>
          <p14:tracePt t="13966" x="5257800" y="4140200"/>
          <p14:tracePt t="13974" x="5265738" y="4140200"/>
          <p14:tracePt t="13994" x="5283200" y="4140200"/>
          <p14:tracePt t="13995" x="5300663" y="4140200"/>
          <p14:tracePt t="14006" x="5316538" y="4140200"/>
          <p14:tracePt t="14017" x="5334000" y="4140200"/>
          <p14:tracePt t="14036" x="5359400" y="4140200"/>
          <p14:tracePt t="14053" x="5376863" y="4140200"/>
          <p14:tracePt t="14067" x="5392738" y="4140200"/>
          <p14:tracePt t="14096" x="5402263" y="4140200"/>
          <p14:tracePt t="14116" x="5402263" y="4122738"/>
          <p14:tracePt t="14795" x="5402263" y="4114800"/>
          <p14:tracePt t="14804" x="5402263" y="4081463"/>
          <p14:tracePt t="14814" x="5402263" y="4038600"/>
          <p14:tracePt t="14823" x="5418138" y="3987800"/>
          <p14:tracePt t="14832" x="5418138" y="3919538"/>
          <p14:tracePt t="14841" x="5435600" y="3827463"/>
          <p14:tracePt t="14854" x="5435600" y="3690938"/>
          <p14:tracePt t="14856" x="5453063" y="3573463"/>
          <p14:tracePt t="14865" x="5453063" y="3497263"/>
          <p14:tracePt t="14875" x="5453063" y="3378200"/>
          <p14:tracePt t="14876" x="5453063" y="3268663"/>
          <p14:tracePt t="14897" x="5453063" y="3167063"/>
          <p14:tracePt t="14899" x="5453063" y="3073400"/>
          <p14:tracePt t="14900" x="5453063" y="2997200"/>
          <p14:tracePt t="14909" x="5453063" y="2928938"/>
          <p14:tracePt t="14931" x="5453063" y="2895600"/>
          <p14:tracePt t="14932" x="5453063" y="2794000"/>
          <p14:tracePt t="14941" x="5453063" y="2743200"/>
          <p14:tracePt t="14948" x="5453063" y="2717800"/>
          <p14:tracePt t="14959" x="5435600" y="2667000"/>
          <p14:tracePt t="14972" x="5435600" y="2641600"/>
          <p14:tracePt t="14973" x="5435600" y="2624138"/>
          <p14:tracePt t="14982" x="5435600" y="2598738"/>
          <p14:tracePt t="14992" x="5435600" y="2582863"/>
          <p14:tracePt t="15005" x="5435600" y="2565400"/>
          <p14:tracePt t="15006" x="5435600" y="2547938"/>
          <p14:tracePt t="15015" x="5435600" y="2540000"/>
          <p14:tracePt t="15025" x="5435600" y="2522538"/>
          <p14:tracePt t="15038" x="5435600" y="2506663"/>
          <p14:tracePt t="15048" x="5435600" y="2489200"/>
          <p14:tracePt t="15058" x="5435600" y="2471738"/>
          <p14:tracePt t="15066" x="5435600" y="2463800"/>
          <p14:tracePt t="15087" x="5453063" y="2446338"/>
          <p14:tracePt t="15097" x="5453063" y="2430463"/>
          <p14:tracePt t="15107" x="5453063" y="2413000"/>
          <p14:tracePt t="15114" x="5468938" y="2405063"/>
          <p14:tracePt t="15127" x="5478463" y="2387600"/>
          <p14:tracePt t="15140" x="5478463" y="2370138"/>
          <p14:tracePt t="15148" x="5494338" y="2370138"/>
          <p14:tracePt t="15157" x="5494338" y="2354263"/>
          <p14:tracePt t="15180" x="5511800" y="2336800"/>
          <p14:tracePt t="15228" x="5511800" y="2328863"/>
          <p14:tracePt t="15256" x="5511800" y="2311400"/>
          <p14:tracePt t="15273" x="5529263" y="2293938"/>
          <p14:tracePt t="15282" x="5529263" y="2278063"/>
          <p14:tracePt t="15305" x="5529263" y="2268538"/>
          <p14:tracePt t="15324" x="5529263" y="2252663"/>
          <p14:tracePt t="15354" x="5529263" y="2235200"/>
          <p14:tracePt t="15910" x="5529263" y="2217738"/>
          <p14:tracePt t="15930" x="5529263" y="2209800"/>
          <p14:tracePt t="15931" x="5529263" y="2192338"/>
          <p14:tracePt t="15940" x="5537200" y="2176463"/>
          <p14:tracePt t="15952" x="5537200" y="2159000"/>
          <p14:tracePt t="15963" x="5554663" y="2141538"/>
          <p14:tracePt t="15984" x="5554663" y="2133600"/>
          <p14:tracePt t="15995" x="5554663" y="2116138"/>
          <p14:tracePt t="16017" x="5554663" y="2100263"/>
          <p14:tracePt t="16273" x="5554663" y="2082800"/>
          <p14:tracePt t="16403" x="5554663" y="2100263"/>
          <p14:tracePt t="16413" x="5554663" y="2116138"/>
          <p14:tracePt t="16435" x="5554663" y="2133600"/>
          <p14:tracePt t="16437" x="5554663" y="2141538"/>
          <p14:tracePt t="16446" x="5554663" y="2159000"/>
          <p14:tracePt t="16466" x="5554663" y="2176463"/>
          <p14:tracePt t="16478" x="5554663" y="2192338"/>
          <p14:tracePt t="16479" x="5554663" y="2217738"/>
          <p14:tracePt t="16489" x="5554663" y="2235200"/>
          <p14:tracePt t="16499" x="5554663" y="2252663"/>
          <p14:tracePt t="16506" x="5554663" y="2268538"/>
          <p14:tracePt t="16517" x="5554663" y="2293938"/>
          <p14:tracePt t="16519" x="5554663" y="2328863"/>
          <p14:tracePt t="16533" x="5554663" y="2336800"/>
          <p14:tracePt t="16534" x="5554663" y="2354263"/>
          <p14:tracePt t="16548" x="5570538" y="2370138"/>
          <p14:tracePt t="16549" x="5570538" y="2387600"/>
          <p14:tracePt t="16564" x="5570538" y="2405063"/>
          <p14:tracePt t="16565" x="5570538" y="2413000"/>
          <p14:tracePt t="16573" x="5570538" y="2430463"/>
          <p14:tracePt t="16597" x="5570538" y="2463800"/>
          <p14:tracePt t="16615" x="5570538" y="2471738"/>
          <p14:tracePt t="16623" x="5570538" y="2489200"/>
          <p14:tracePt t="16633" x="5570538" y="2506663"/>
          <p14:tracePt t="16646" x="5570538" y="2522538"/>
          <p14:tracePt t="16647" x="5570538" y="2540000"/>
          <p14:tracePt t="16662" x="5570538" y="2565400"/>
          <p14:tracePt t="16672" x="5570538" y="2582863"/>
          <p14:tracePt t="16681" x="5570538" y="2608263"/>
          <p14:tracePt t="16689" x="5570538" y="2624138"/>
          <p14:tracePt t="16701" x="5570538" y="2659063"/>
          <p14:tracePt t="16712" x="5570538" y="2667000"/>
          <p14:tracePt t="16714" x="5570538" y="2717800"/>
          <p14:tracePt t="16728" x="5570538" y="2776538"/>
          <p14:tracePt t="16738" x="5588000" y="2801938"/>
          <p14:tracePt t="16748" x="5588000" y="2852738"/>
          <p14:tracePt t="16756" x="5588000" y="2878138"/>
          <p14:tracePt t="16771" x="5595938" y="2938463"/>
          <p14:tracePt t="16781" x="5595938" y="2954338"/>
          <p14:tracePt t="16794" x="5595938" y="2971800"/>
          <p14:tracePt t="16795" x="5595938" y="2989263"/>
          <p14:tracePt t="16805" x="5613400" y="2997200"/>
          <p14:tracePt t="16814" x="5613400" y="3014663"/>
          <p14:tracePt t="16816" x="5613400" y="3030538"/>
          <p14:tracePt t="16839" x="5613400" y="3048000"/>
          <p14:tracePt t="16840" x="5613400" y="3065463"/>
          <p14:tracePt t="16849" x="5613400" y="3073400"/>
          <p14:tracePt t="16871" x="5613400" y="3090863"/>
          <p14:tracePt t="16872" x="5613400" y="3106738"/>
          <p14:tracePt t="16881" x="5613400" y="3124200"/>
          <p14:tracePt t="16896" x="5613400" y="3149600"/>
          <p14:tracePt t="16906" x="5613400" y="3167063"/>
          <p14:tracePt t="16915" x="5613400" y="3200400"/>
          <p14:tracePt t="16930" x="5613400" y="3225800"/>
          <p14:tracePt t="16946" x="5613400" y="3259138"/>
          <p14:tracePt t="16956" x="5613400" y="3268663"/>
          <p14:tracePt t="16967" x="5613400" y="3284538"/>
          <p14:tracePt t="16979" x="5613400" y="3302000"/>
          <p14:tracePt t="16989" x="5613400" y="3319463"/>
          <p14:tracePt t="16998" x="5630863" y="3327400"/>
          <p14:tracePt t="17006" x="5630863" y="3344863"/>
          <p14:tracePt t="17017" x="5630863" y="3360738"/>
          <p14:tracePt t="17019" x="5630863" y="3378200"/>
          <p14:tracePt t="17031" x="5630863" y="3395663"/>
          <p14:tracePt t="17039" x="5630863" y="3403600"/>
          <p14:tracePt t="17048" x="5630863" y="3421063"/>
          <p14:tracePt t="17061" x="5630863" y="3436938"/>
          <p14:tracePt t="17062" x="5630863" y="3462338"/>
          <p14:tracePt t="17072" x="5630863" y="3479800"/>
          <p14:tracePt t="17080" x="5630863" y="3497263"/>
          <p14:tracePt t="17089" x="5630863" y="3513138"/>
          <p14:tracePt t="17091" x="5630863" y="3530600"/>
          <p14:tracePt t="17100" x="5630863" y="3538538"/>
          <p14:tracePt t="17110" x="5630863" y="3556000"/>
          <p14:tracePt t="17121" x="5630863" y="3573463"/>
          <p14:tracePt t="17123" x="5630863" y="3589338"/>
          <p14:tracePt t="17132" x="5630863" y="3598863"/>
          <p14:tracePt t="17139" x="5630863" y="3614738"/>
          <p14:tracePt t="17149" x="5630863" y="3632200"/>
          <p14:tracePt t="17163" x="5630863" y="3649663"/>
          <p14:tracePt t="17173" x="5630863" y="3657600"/>
          <p14:tracePt t="17182" x="5630863" y="3675063"/>
          <p14:tracePt t="17196" x="5646738" y="3690938"/>
          <p14:tracePt t="17206" x="5646738" y="3708400"/>
          <p14:tracePt t="17215" x="5646738" y="3725863"/>
          <p14:tracePt t="17231" x="5646738" y="3733800"/>
          <p14:tracePt t="17248" x="5646738" y="3751263"/>
          <p14:tracePt t="17262" x="5646738" y="3767138"/>
          <p14:tracePt t="17271" x="5664200" y="3767138"/>
          <p14:tracePt t="17281" x="5664200" y="3784600"/>
          <p14:tracePt t="17301" x="5664200" y="3792538"/>
          <p14:tracePt t="17331" x="5664200" y="3810000"/>
          <p14:tracePt t="17355" x="5664200" y="3827463"/>
          <p14:tracePt t="17378" x="5664200" y="3843338"/>
          <p14:tracePt t="17395" x="5664200" y="3860800"/>
          <p14:tracePt t="17404" x="5664200" y="3868738"/>
          <p14:tracePt t="17435" x="5664200" y="3886200"/>
          <p14:tracePt t="17438" x="5664200" y="3903663"/>
          <p14:tracePt t="17447" x="5664200" y="3919538"/>
          <p14:tracePt t="17465" x="5664200" y="3929063"/>
          <p14:tracePt t="17496" x="5664200" y="3944938"/>
          <p14:tracePt t="17506" x="5664200" y="3962400"/>
          <p14:tracePt t="17544" x="5664200" y="3979863"/>
          <p14:tracePt t="17595" x="5664200" y="3987800"/>
          <p14:tracePt t="17624" x="5664200" y="4005263"/>
          <p14:tracePt t="17633" x="5672138" y="4005263"/>
          <p14:tracePt t="17663" x="5672138" y="4021138"/>
          <p14:tracePt t="18837" x="5672138" y="4005263"/>
          <p14:tracePt t="18846" x="5664200" y="4005263"/>
          <p14:tracePt t="18866" x="5646738" y="3987800"/>
          <p14:tracePt t="18875" x="5613400" y="3987800"/>
          <p14:tracePt t="18887" x="5595938" y="3979863"/>
          <p14:tracePt t="18889" x="5537200" y="3944938"/>
          <p14:tracePt t="18898" x="5494338" y="3929063"/>
          <p14:tracePt t="18907" x="5453063" y="3886200"/>
          <p14:tracePt t="18917" x="5359400" y="3860800"/>
          <p14:tracePt t="18919" x="5224463" y="3792538"/>
          <p14:tracePt t="18931" x="5181600" y="3767138"/>
          <p14:tracePt t="18940" x="5072063" y="3725863"/>
          <p14:tracePt t="18941" x="4970463" y="3649663"/>
          <p14:tracePt t="18955" x="4876800" y="3598863"/>
          <p14:tracePt t="18958" x="4775200" y="3538538"/>
          <p14:tracePt t="18970" x="4681538" y="3497263"/>
          <p14:tracePt t="18982" x="4579938" y="3436938"/>
          <p14:tracePt t="18983" x="4470400" y="3395663"/>
          <p14:tracePt t="18994" x="4386263" y="3344863"/>
          <p14:tracePt t="19006" x="4292600" y="3319463"/>
          <p14:tracePt t="19007" x="4267200" y="3302000"/>
          <p14:tracePt t="19017" x="4208463" y="3268663"/>
          <p14:tracePt t="19028" x="4140200" y="3259138"/>
          <p14:tracePt t="19040" x="4097338" y="3243263"/>
          <p14:tracePt t="19041" x="4071938" y="3225800"/>
          <p14:tracePt t="19064" x="4005263" y="3208338"/>
          <p14:tracePt t="19065" x="3995738" y="3208338"/>
          <p14:tracePt t="19074" x="3979863" y="3208338"/>
          <p14:tracePt t="19094" x="3962400" y="3208338"/>
          <p14:tracePt t="19380" x="3903663" y="3208338"/>
          <p14:tracePt t="19392" x="3860800" y="3208338"/>
          <p14:tracePt t="19402" x="3802063" y="3208338"/>
          <p14:tracePt t="19403" x="3741738" y="3208338"/>
          <p14:tracePt t="19414" x="3675063" y="3208338"/>
          <p14:tracePt t="19432" x="3614738" y="3208338"/>
          <p14:tracePt t="19433" x="3556000" y="3208338"/>
          <p14:tracePt t="19442" x="3513138" y="3208338"/>
          <p14:tracePt t="19444" x="3471863" y="3208338"/>
          <p14:tracePt t="19458" x="3395663" y="3208338"/>
          <p14:tracePt t="19460" x="3319463" y="3208338"/>
          <p14:tracePt t="19472" x="3225800" y="3208338"/>
          <p14:tracePt t="19482" x="3217863" y="3208338"/>
          <p14:tracePt t="19484" x="3149600" y="3208338"/>
          <p14:tracePt t="19494" x="3106738" y="3208338"/>
          <p14:tracePt t="19505" x="3081338" y="3208338"/>
          <p14:tracePt t="19515" x="3048000" y="3208338"/>
          <p14:tracePt t="19516" x="3014663" y="3225800"/>
          <p14:tracePt t="19527" x="3005138" y="3225800"/>
          <p14:tracePt t="19539" x="2989263" y="3225800"/>
          <p14:tracePt t="19540" x="2971800" y="3225800"/>
          <p14:tracePt t="19645" x="2971800" y="3243263"/>
          <p14:tracePt t="19770" x="2989263" y="3243263"/>
          <p14:tracePt t="19783" x="3005138" y="3243263"/>
          <p14:tracePt t="19812" x="3014663" y="3243263"/>
          <p14:tracePt t="19838" x="3014663" y="3259138"/>
          <p14:tracePt t="20026" x="3005138" y="3259138"/>
          <p14:tracePt t="20073" x="3005138" y="3268663"/>
          <p14:tracePt t="20159" x="3005138" y="3284538"/>
          <p14:tracePt t="20177" x="3014663" y="3284538"/>
          <p14:tracePt t="20192" x="3048000" y="3302000"/>
          <p14:tracePt t="20194" x="3065463" y="3302000"/>
          <p14:tracePt t="20195" x="3106738" y="3302000"/>
          <p14:tracePt t="20206" x="3149600" y="3319463"/>
          <p14:tracePt t="20217" x="3182938" y="3319463"/>
          <p14:tracePt t="20219" x="3225800" y="3327400"/>
          <p14:tracePt t="20230" x="3276600" y="3327400"/>
          <p14:tracePt t="20238" x="3319463" y="3344863"/>
          <p14:tracePt t="20249" x="3378200" y="3344863"/>
          <p14:tracePt t="20251" x="3436938" y="3360738"/>
          <p14:tracePt t="20264" x="3471863" y="3378200"/>
          <p14:tracePt t="20273" x="3513138" y="3378200"/>
          <p14:tracePt t="20282" x="3556000" y="3378200"/>
          <p14:tracePt t="20293" x="3606800" y="3395663"/>
          <p14:tracePt t="20294" x="3632200" y="3395663"/>
          <p14:tracePt t="20305" x="3665538" y="3395663"/>
          <p14:tracePt t="20316" x="3690938" y="3395663"/>
          <p14:tracePt t="20317" x="3708400" y="3395663"/>
          <p14:tracePt t="20327" x="3741738" y="3395663"/>
          <p14:tracePt t="20338" x="3751263" y="3395663"/>
          <p14:tracePt t="20348" x="3767138" y="3395663"/>
          <p14:tracePt t="20350" x="3784600" y="3395663"/>
          <p14:tracePt t="20360" x="3802063" y="3395663"/>
          <p14:tracePt t="20373" x="3810000" y="3378200"/>
          <p14:tracePt t="20374" x="3843338" y="3378200"/>
          <p14:tracePt t="20397" x="3860800" y="3378200"/>
          <p14:tracePt t="20399" x="3903663" y="3378200"/>
          <p14:tracePt t="20408" x="3937000" y="3360738"/>
          <p14:tracePt t="20417" x="3979863" y="3360738"/>
          <p14:tracePt t="20431" x="3995738" y="3360738"/>
          <p14:tracePt t="20432" x="4005263" y="3360738"/>
          <p14:tracePt t="20441" x="4038600" y="3360738"/>
          <p14:tracePt t="20454" x="4071938" y="3360738"/>
          <p14:tracePt t="20473" x="4071938" y="3344863"/>
          <p14:tracePt t="20482" x="4081463" y="3344863"/>
          <p14:tracePt t="20494" x="4097338" y="3327400"/>
          <p14:tracePt t="20506" x="4114800" y="3319463"/>
          <p14:tracePt t="20518" x="4132263" y="3319463"/>
          <p14:tracePt t="20520" x="4140200" y="3302000"/>
          <p14:tracePt t="20531" x="4157663" y="3284538"/>
          <p14:tracePt t="20539" x="4173538" y="3268663"/>
          <p14:tracePt t="20548" x="4191000" y="3259138"/>
          <p14:tracePt t="20562" x="4208463" y="3243263"/>
          <p14:tracePt t="20593" x="4216400" y="3243263"/>
          <p14:tracePt t="20824" x="4216400" y="3259138"/>
          <p14:tracePt t="20834" x="4216400" y="3268663"/>
          <p14:tracePt t="20845" x="4216400" y="3284538"/>
          <p14:tracePt t="20855" x="4233863" y="3302000"/>
          <p14:tracePt t="20858" x="4233863" y="3319463"/>
          <p14:tracePt t="20873" x="4233863" y="3344863"/>
          <p14:tracePt t="20873" x="4233863" y="3360738"/>
          <p14:tracePt t="20885" x="4233863" y="3378200"/>
          <p14:tracePt t="20896" x="4249738" y="3403600"/>
          <p14:tracePt t="20898" x="4249738" y="3421063"/>
          <p14:tracePt t="20908" x="4249738" y="3436938"/>
          <p14:tracePt t="20929" x="4249738" y="3462338"/>
          <p14:tracePt t="20931" x="4249738" y="3497263"/>
          <p14:tracePt t="20939" x="4249738" y="3513138"/>
          <p14:tracePt t="20957" x="4249738" y="3530600"/>
          <p14:tracePt t="20971" x="4249738" y="3538538"/>
          <p14:tracePt t="21590" x="4216400" y="3538538"/>
          <p14:tracePt t="21600" x="4191000" y="3513138"/>
          <p14:tracePt t="21601" x="4140200" y="3497263"/>
          <p14:tracePt t="21612" x="4114800" y="3462338"/>
          <p14:tracePt t="21623" x="4071938" y="3436938"/>
          <p14:tracePt t="21636" x="3979863" y="3403600"/>
          <p14:tracePt t="21645" x="3937000" y="3395663"/>
          <p14:tracePt t="21660" x="3810000" y="3378200"/>
          <p14:tracePt t="21672" x="3767138" y="3378200"/>
          <p14:tracePt t="21683" x="3690938" y="3378200"/>
          <p14:tracePt t="21684" x="3632200" y="3378200"/>
          <p14:tracePt t="21695" x="3606800" y="3378200"/>
          <p14:tracePt t="21707" x="3479800" y="3378200"/>
          <p14:tracePt t="21717" x="3436938" y="3378200"/>
          <p14:tracePt t="21728" x="3411538" y="3395663"/>
          <p14:tracePt t="21739" x="3378200" y="3395663"/>
          <p14:tracePt t="21740" x="3344863" y="3403600"/>
          <p14:tracePt t="21750" x="3319463" y="3403600"/>
          <p14:tracePt t="21760" x="3302000" y="3403600"/>
          <p14:tracePt t="21772" x="3276600" y="3421063"/>
          <p14:tracePt t="21773" x="3259138" y="3421063"/>
          <p14:tracePt t="21783" x="3243263" y="3421063"/>
          <p14:tracePt t="21794" x="3225800" y="3421063"/>
          <p14:tracePt t="21795" x="3217863" y="3421063"/>
          <p14:tracePt t="21817" x="3200400" y="3421063"/>
          <p14:tracePt t="22257" x="3200400" y="3403600"/>
          <p14:tracePt t="22323" x="3217863" y="3403600"/>
          <p14:tracePt t="22332" x="3225800" y="3395663"/>
          <p14:tracePt t="22343" x="3243263" y="3378200"/>
          <p14:tracePt t="22353" x="3276600" y="3378200"/>
          <p14:tracePt t="22355" x="3284538" y="3360738"/>
          <p14:tracePt t="22368" x="3319463" y="3344863"/>
          <p14:tracePt t="22369" x="3344863" y="3327400"/>
          <p14:tracePt t="22383" x="3395663" y="3327400"/>
          <p14:tracePt t="22393" x="3436938" y="3319463"/>
          <p14:tracePt t="22394" x="3479800" y="3302000"/>
          <p14:tracePt t="22404" x="3530600" y="3302000"/>
          <p14:tracePt t="22411" x="3573463" y="3284538"/>
          <p14:tracePt t="22434" x="3614738" y="3284538"/>
          <p14:tracePt t="22435" x="3708400" y="3284538"/>
          <p14:tracePt t="22443" x="3751263" y="3284538"/>
          <p14:tracePt t="22453" x="3810000" y="3284538"/>
          <p14:tracePt t="22467" x="3903663" y="3268663"/>
          <p14:tracePt t="22477" x="3937000" y="3268663"/>
          <p14:tracePt t="22486" x="3979863" y="3268663"/>
          <p14:tracePt t="22500" x="4071938" y="3259138"/>
          <p14:tracePt t="22510" x="4097338" y="3259138"/>
          <p14:tracePt t="22519" x="4132263" y="3259138"/>
          <p14:tracePt t="22528" x="4157663" y="3259138"/>
          <p14:tracePt t="22538" x="4191000" y="3259138"/>
          <p14:tracePt t="22539" x="4216400" y="3259138"/>
          <p14:tracePt t="22553" x="4249738" y="3259138"/>
          <p14:tracePt t="22555" x="4275138" y="3259138"/>
          <p14:tracePt t="22568" x="4310063" y="3259138"/>
          <p14:tracePt t="22577" x="4343400" y="3268663"/>
          <p14:tracePt t="22587" x="4368800" y="3268663"/>
          <p14:tracePt t="22588" x="4386263" y="3268663"/>
          <p14:tracePt t="22601" x="4411663" y="3284538"/>
          <p14:tracePt t="22610" x="4427538" y="3284538"/>
          <p14:tracePt t="22620" x="4462463" y="3284538"/>
          <p14:tracePt t="22621" x="4462463" y="3302000"/>
          <p14:tracePt t="22635" x="4470400" y="3302000"/>
          <p14:tracePt t="22644" x="4487863" y="3302000"/>
          <p14:tracePt t="22674" x="4487863" y="3319463"/>
          <p14:tracePt t="22684" x="4503738" y="3319463"/>
          <p14:tracePt t="22694" x="4503738" y="3327400"/>
          <p14:tracePt t="22704" x="4521200" y="3344863"/>
          <p14:tracePt t="22717" x="4538663" y="3395663"/>
          <p14:tracePt t="22727" x="4546600" y="3421063"/>
          <p14:tracePt t="22738" x="4546600" y="3436938"/>
          <p14:tracePt t="22749" x="4564063" y="3479800"/>
          <p14:tracePt t="22750" x="4579938" y="3513138"/>
          <p14:tracePt t="22761" x="4579938" y="3538538"/>
          <p14:tracePt t="22770" x="4597400" y="3556000"/>
          <p14:tracePt t="22778" x="4597400" y="3589338"/>
          <p14:tracePt t="22789" x="4605338" y="3598863"/>
          <p14:tracePt t="22791" x="4605338" y="3614738"/>
          <p14:tracePt t="22810" x="4622800" y="3632200"/>
          <p14:tracePt t="22824" x="4622800" y="3649663"/>
          <p14:tracePt t="22834" x="4622800" y="3657600"/>
          <p14:tracePt t="22853" x="4640263" y="3675063"/>
          <p14:tracePt t="22866" x="4640263" y="3690938"/>
          <p14:tracePt t="22893" x="4640263" y="3708400"/>
          <p14:tracePt t="23662" x="4622800" y="3708400"/>
          <p14:tracePt t="23672" x="4597400" y="3708400"/>
          <p14:tracePt t="23682" x="4546600" y="3708400"/>
          <p14:tracePt t="23694" x="4462463" y="3708400"/>
          <p14:tracePt t="23696" x="4267200" y="3708400"/>
          <p14:tracePt t="23705" x="4056063" y="3708400"/>
          <p14:tracePt t="23716" x="3767138" y="3725863"/>
          <p14:tracePt t="23727" x="3421063" y="3733800"/>
          <p14:tracePt t="23728" x="3048000" y="3751263"/>
          <p14:tracePt t="23738" x="2624138" y="3767138"/>
          <p14:tracePt t="23748" x="2217738" y="3767138"/>
          <p14:tracePt t="23758" x="2024063" y="3767138"/>
          <p14:tracePt t="23760" x="1684338" y="3767138"/>
          <p14:tracePt t="23771" x="1354138" y="3767138"/>
          <p14:tracePt t="23782" x="1227138" y="3751263"/>
          <p14:tracePt t="23784" x="990600" y="3725863"/>
          <p14:tracePt t="23793" x="812800" y="3675063"/>
          <p14:tracePt t="23805" x="693738" y="3657600"/>
          <p14:tracePt t="23814" x="642938" y="3649663"/>
          <p14:tracePt t="23825" x="558800" y="3632200"/>
          <p14:tracePt t="23826" x="482600" y="3614738"/>
          <p14:tracePt t="23840" x="431800" y="3598863"/>
          <p14:tracePt t="23841" x="388938" y="3598863"/>
          <p14:tracePt t="23854" x="373063" y="3598863"/>
          <p14:tracePt t="23856" x="363538" y="3598863"/>
          <p14:tracePt t="23864" x="347663" y="3598863"/>
          <p14:tracePt t="23882" x="330200" y="3589338"/>
          <p14:tracePt t="24823" x="347663" y="3589338"/>
          <p14:tracePt t="24849" x="363538" y="3589338"/>
          <p14:tracePt t="24862" x="373063" y="3589338"/>
          <p14:tracePt t="24873" x="388938" y="3573463"/>
          <p14:tracePt t="24884" x="406400" y="3573463"/>
          <p14:tracePt t="24914" x="423863" y="3573463"/>
          <p14:tracePt t="25656" x="431800" y="3573463"/>
          <p14:tracePt t="25673" x="449263" y="3573463"/>
          <p14:tracePt t="25684" x="482600" y="3589338"/>
          <p14:tracePt t="25687" x="525463" y="3598863"/>
          <p14:tracePt t="25696" x="558800" y="3614738"/>
          <p14:tracePt t="25706" x="617538" y="3649663"/>
          <p14:tracePt t="25708" x="660400" y="3657600"/>
          <p14:tracePt t="25723" x="754063" y="3690938"/>
          <p14:tracePt t="25724" x="889000" y="3733800"/>
          <p14:tracePt t="25737" x="1033463" y="3767138"/>
          <p14:tracePt t="25746" x="1303338" y="3792538"/>
          <p14:tracePt t="25749" x="1439863" y="3810000"/>
          <p14:tracePt t="25759" x="1862138" y="3843338"/>
          <p14:tracePt t="25770" x="2235200" y="3860800"/>
          <p14:tracePt t="25779" x="2624138" y="3868738"/>
          <p14:tracePt t="25790" x="3124200" y="3868738"/>
          <p14:tracePt t="25791" x="3573463" y="3868738"/>
          <p14:tracePt t="25802" x="4021138" y="3868738"/>
          <p14:tracePt t="25812" x="4470400" y="3868738"/>
          <p14:tracePt t="25813" x="4673600" y="3886200"/>
          <p14:tracePt t="25823" x="5046663" y="3903663"/>
          <p14:tracePt t="25835" x="5392738" y="3944938"/>
          <p14:tracePt t="25837" x="5707063" y="3987800"/>
          <p14:tracePt t="25847" x="5799138" y="4021138"/>
          <p14:tracePt t="25858" x="5994400" y="4064000"/>
          <p14:tracePt t="25870" x="6189663" y="4140200"/>
          <p14:tracePt t="25879" x="6265863" y="4173538"/>
          <p14:tracePt t="25902" x="6324600" y="4198938"/>
          <p14:tracePt t="25903" x="6383338" y="4249738"/>
          <p14:tracePt t="25913" x="6383338" y="4259263"/>
          <p14:tracePt t="26200" x="6392863" y="4259263"/>
          <p14:tracePt t="26211" x="6459538" y="4259263"/>
          <p14:tracePt t="26221" x="6527800" y="4259263"/>
          <p14:tracePt t="26233" x="6799263" y="4233863"/>
          <p14:tracePt t="26244" x="6967538" y="4233863"/>
          <p14:tracePt t="26255" x="7145338" y="4216400"/>
          <p14:tracePt t="26257" x="7323138" y="4216400"/>
          <p14:tracePt t="26268" x="7510463" y="4216400"/>
          <p14:tracePt t="26278" x="7688263" y="4216400"/>
          <p14:tracePt t="26287" x="7780338" y="4216400"/>
          <p14:tracePt t="26289" x="7899400" y="4216400"/>
          <p14:tracePt t="26303" x="7958138" y="4233863"/>
          <p14:tracePt t="26311" x="8051800" y="4249738"/>
          <p14:tracePt t="26322" x="8153400" y="4275138"/>
          <p14:tracePt t="26336" x="8186738" y="4292600"/>
          <p14:tracePt t="26344" x="8212138" y="4310063"/>
          <p14:tracePt t="26354" x="8229600" y="4310063"/>
          <p14:tracePt t="26363" x="8247063" y="4318000"/>
          <p14:tracePt t="26428" x="8247063" y="4310063"/>
          <p14:tracePt t="26436" x="8229600" y="4310063"/>
          <p14:tracePt t="26767" x="8247063" y="4310063"/>
          <p14:tracePt t="26777" x="8255000" y="4310063"/>
          <p14:tracePt t="26787" x="8272463" y="4292600"/>
          <p14:tracePt t="26800" x="8313738" y="4292600"/>
          <p14:tracePt t="26809" x="8382000" y="4275138"/>
          <p14:tracePt t="26823" x="8407400" y="4275138"/>
          <p14:tracePt t="26824" x="8450263" y="4275138"/>
          <p14:tracePt t="26836" x="8501063" y="4275138"/>
          <p14:tracePt t="26848" x="8602663" y="4259263"/>
          <p14:tracePt t="26858" x="8661400" y="4259263"/>
          <p14:tracePt t="26871" x="8720138" y="4259263"/>
          <p14:tracePt t="26872" x="8755063" y="4259263"/>
          <p14:tracePt t="26880" x="8796338" y="4259263"/>
          <p14:tracePt t="26892" x="8847138" y="4259263"/>
          <p14:tracePt t="26902" x="8872538" y="4259263"/>
          <p14:tracePt t="26912" x="8890000" y="4259263"/>
          <p14:tracePt t="26914" x="8915400" y="4259263"/>
          <p14:tracePt t="26925" x="8932863" y="4259263"/>
          <p14:tracePt t="26936" x="8948738" y="4259263"/>
          <p14:tracePt t="26937" x="8966200" y="4259263"/>
          <p14:tracePt t="26958" x="8974138" y="4259263"/>
          <p14:tracePt t="26969" x="8974138" y="4249738"/>
          <p14:tracePt t="26970" x="8991600" y="4249738"/>
          <p14:tracePt t="27010" x="8991600" y="4233863"/>
          <p14:tracePt t="27559" x="9009063" y="4233863"/>
          <p14:tracePt t="27570" x="9009063" y="4216400"/>
          <p14:tracePt t="27580" x="9024938" y="4216400"/>
          <p14:tracePt t="27583" x="9042400" y="4198938"/>
          <p14:tracePt t="27594" x="9050338" y="4198938"/>
          <p14:tracePt t="27603" x="9067800" y="4191000"/>
          <p14:tracePt t="27615" x="9101138" y="4191000"/>
          <p14:tracePt t="27616" x="9126538" y="4173538"/>
          <p14:tracePt t="27628" x="9144000" y="4173538"/>
          <p14:tracePt t="27636" x="9177338" y="4173538"/>
          <p14:tracePt t="27646" x="9220200" y="4157663"/>
          <p14:tracePt t="27649" x="9245600" y="4157663"/>
          <p14:tracePt t="27658" x="9263063" y="4157663"/>
          <p14:tracePt t="27669" x="9296400" y="4157663"/>
          <p14:tracePt t="27678" x="9321800" y="4140200"/>
          <p14:tracePt t="27689" x="9339263" y="4140200"/>
          <p14:tracePt t="27690" x="9372600" y="4122738"/>
          <p14:tracePt t="27702" x="9380538" y="4122738"/>
          <p14:tracePt t="27713" x="9398000" y="4122738"/>
          <p14:tracePt t="27730" x="9415463" y="4122738"/>
          <p14:tracePt t="27769" x="9415463" y="4114800"/>
          <p14:tracePt t="29889" x="9398000" y="4114800"/>
          <p14:tracePt t="29898" x="9398000" y="4097338"/>
          <p14:tracePt t="29907" x="9380538" y="4097338"/>
          <p14:tracePt t="29920" x="9372600" y="4097338"/>
          <p14:tracePt t="29921" x="9355138" y="4097338"/>
          <p14:tracePt t="29933" x="9321800" y="4081463"/>
          <p14:tracePt t="29944" x="9278938" y="4081463"/>
          <p14:tracePt t="29945" x="9202738" y="4064000"/>
          <p14:tracePt t="29956" x="9126538" y="4056063"/>
          <p14:tracePt t="29968" x="8966200" y="4021138"/>
          <p14:tracePt t="29978" x="8856663" y="4005263"/>
          <p14:tracePt t="29990" x="8678863" y="3987800"/>
          <p14:tracePt t="29992" x="8526463" y="3979863"/>
          <p14:tracePt t="30011" x="8247063" y="3979863"/>
          <p14:tracePt t="30025" x="7975600" y="3979863"/>
          <p14:tracePt t="30035" x="7805738" y="3987800"/>
          <p14:tracePt t="30047" x="7653338" y="4021138"/>
          <p14:tracePt t="30049" x="7586663" y="4038600"/>
          <p14:tracePt t="30060" x="7459663" y="4064000"/>
          <p14:tracePt t="30069" x="7340600" y="4097338"/>
          <p14:tracePt t="30078" x="7239000" y="4114800"/>
          <p14:tracePt t="30082" x="7145338" y="4140200"/>
          <p14:tracePt t="30093" x="7086600" y="4157663"/>
          <p14:tracePt t="30102" x="7053263" y="4157663"/>
          <p14:tracePt t="30111" x="6992938" y="4157663"/>
          <p14:tracePt t="30122" x="6926263" y="4173538"/>
          <p14:tracePt t="30123" x="6875463" y="4191000"/>
          <p14:tracePt t="30135" x="6832600" y="4198938"/>
          <p14:tracePt t="30144" x="6799263" y="4198938"/>
          <p14:tracePt t="30146" x="6773863" y="4198938"/>
          <p14:tracePt t="30159" x="6723063" y="4216400"/>
          <p14:tracePt t="30168" x="6697663" y="4216400"/>
          <p14:tracePt t="30177" x="6680200" y="4233863"/>
          <p14:tracePt t="30179" x="6654800" y="4233863"/>
          <p14:tracePt t="30190" x="6621463" y="4233863"/>
          <p14:tracePt t="30201" x="6596063" y="4233863"/>
          <p14:tracePt t="30203" x="6561138" y="4233863"/>
          <p14:tracePt t="30211" x="6519863" y="4249738"/>
          <p14:tracePt t="30222" x="6484938" y="4249738"/>
          <p14:tracePt t="30234" x="6459538" y="4249738"/>
          <p14:tracePt t="30235" x="6408738" y="4249738"/>
          <p14:tracePt t="30245" x="6383338" y="4249738"/>
          <p14:tracePt t="30256" x="6332538" y="4249738"/>
          <p14:tracePt t="30267" x="6291263" y="4249738"/>
          <p14:tracePt t="30268" x="6248400" y="4249738"/>
          <p14:tracePt t="30277" x="6215063" y="4249738"/>
          <p14:tracePt t="30287" x="6189663" y="4233863"/>
          <p14:tracePt t="30301" x="6113463" y="4216400"/>
          <p14:tracePt t="30311" x="6096000" y="4198938"/>
          <p14:tracePt t="30321" x="6062663" y="4198938"/>
          <p14:tracePt t="30333" x="5994400" y="4191000"/>
          <p14:tracePt t="30343" x="5961063" y="4191000"/>
          <p14:tracePt t="30360" x="5926138" y="4173538"/>
          <p14:tracePt t="30361" x="5900738" y="4173538"/>
          <p14:tracePt t="30370" x="5867400" y="4157663"/>
          <p14:tracePt t="30382" x="5842000" y="4157663"/>
          <p14:tracePt t="30384" x="5808663" y="4140200"/>
          <p14:tracePt t="30388" x="5799138" y="4140200"/>
          <p14:tracePt t="30401" x="5783263" y="4140200"/>
          <p14:tracePt t="30411" x="5748338" y="4122738"/>
          <p14:tracePt t="30422" x="5732463" y="4122738"/>
          <p14:tracePt t="30423" x="5722938" y="4122738"/>
          <p14:tracePt t="30434" x="5707063" y="4122738"/>
          <p14:tracePt t="30444" x="5672138" y="4114800"/>
          <p14:tracePt t="30446" x="5664200" y="4114800"/>
          <p14:tracePt t="30455" x="5630863" y="4114800"/>
          <p14:tracePt t="30477" x="5595938" y="4114800"/>
          <p14:tracePt t="30478" x="5588000" y="4114800"/>
          <p14:tracePt t="30501" x="5570538" y="4114800"/>
          <p14:tracePt t="30502" x="5570538" y="4097338"/>
          <p14:tracePt t="30511" x="5554663" y="4097338"/>
          <p14:tracePt t="30546" x="5537200" y="4097338"/>
          <p14:tracePt t="32110" x="5529263" y="4064000"/>
          <p14:tracePt t="32121" x="5511800" y="4056063"/>
          <p14:tracePt t="32131" x="5494338" y="4021138"/>
          <p14:tracePt t="32143" x="5494338" y="3979863"/>
          <p14:tracePt t="32144" x="5478463" y="3929063"/>
          <p14:tracePt t="32155" x="5468938" y="3860800"/>
          <p14:tracePt t="32167" x="5453063" y="3733800"/>
          <p14:tracePt t="32177" x="5453063" y="3657600"/>
          <p14:tracePt t="32188" x="5453063" y="3589338"/>
          <p14:tracePt t="32199" x="5453063" y="3530600"/>
          <p14:tracePt t="32200" x="5453063" y="3454400"/>
          <p14:tracePt t="32210" x="5453063" y="3378200"/>
          <p14:tracePt t="32220" x="5468938" y="3302000"/>
          <p14:tracePt t="32233" x="5494338" y="3149600"/>
          <p14:tracePt t="32243" x="5511800" y="3090863"/>
          <p14:tracePt t="32255" x="5529263" y="2997200"/>
          <p14:tracePt t="32268" x="5529263" y="2971800"/>
          <p14:tracePt t="32277" x="5529263" y="2928938"/>
          <p14:tracePt t="32289" x="5529263" y="2878138"/>
          <p14:tracePt t="32290" x="5529263" y="2852738"/>
          <p14:tracePt t="32301" x="5529263" y="2819400"/>
          <p14:tracePt t="32311" x="5529263" y="2801938"/>
          <p14:tracePt t="32313" x="5529263" y="2794000"/>
          <p14:tracePt t="32322" x="5529263" y="2776538"/>
          <p14:tracePt t="32334" x="5529263" y="2760663"/>
          <p14:tracePt t="32354" x="5529263" y="2743200"/>
          <p14:tracePt t="32368" x="5529263" y="2735263"/>
          <p14:tracePt t="32393" x="5537200" y="2717800"/>
          <p14:tracePt t="32394" x="5537200" y="2684463"/>
          <p14:tracePt t="32403" x="5537200" y="2667000"/>
          <p14:tracePt t="32411" x="5554663" y="2659063"/>
          <p14:tracePt t="32427" x="5554663" y="2624138"/>
          <p14:tracePt t="32436" x="5570538" y="2624138"/>
          <p14:tracePt t="32445" x="5570538" y="2608263"/>
          <p14:tracePt t="32459" x="5570538" y="2598738"/>
          <p14:tracePt t="32538" x="5570538" y="2608263"/>
          <p14:tracePt t="32559" x="5570538" y="2641600"/>
          <p14:tracePt t="32560" x="5570538" y="2659063"/>
          <p14:tracePt t="32569" x="5570538" y="2684463"/>
          <p14:tracePt t="32579" x="5588000" y="2735263"/>
          <p14:tracePt t="32580" x="5588000" y="2776538"/>
          <p14:tracePt t="32592" x="5595938" y="2819400"/>
          <p14:tracePt t="32601" x="5595938" y="2878138"/>
          <p14:tracePt t="32610" x="5595938" y="2938463"/>
          <p14:tracePt t="32612" x="5595938" y="3014663"/>
          <p14:tracePt t="32624" x="5595938" y="3090863"/>
          <p14:tracePt t="32634" x="5595938" y="3182938"/>
          <p14:tracePt t="32644" x="5595938" y="3259138"/>
          <p14:tracePt t="32646" x="5595938" y="3344863"/>
          <p14:tracePt t="32655" x="5595938" y="3395663"/>
          <p14:tracePt t="32668" x="5595938" y="3454400"/>
          <p14:tracePt t="32668" x="5595938" y="3513138"/>
          <p14:tracePt t="32677" x="5595938" y="3538538"/>
          <p14:tracePt t="32689" x="5595938" y="3573463"/>
          <p14:tracePt t="32700" x="5595938" y="3598863"/>
          <p14:tracePt t="32711" x="5595938" y="3614738"/>
          <p14:tracePt t="32733" x="5595938" y="3632200"/>
          <p14:tracePt t="32837" x="5595938" y="3649663"/>
          <p14:tracePt t="32849" x="5595938" y="3657600"/>
          <p14:tracePt t="32860" x="5595938" y="3690938"/>
          <p14:tracePt t="32862" x="5595938" y="3708400"/>
          <p14:tracePt t="32871" x="5595938" y="3733800"/>
          <p14:tracePt t="32883" x="5595938" y="3767138"/>
          <p14:tracePt t="32886" x="5595938" y="3792538"/>
          <p14:tracePt t="32894" x="5595938" y="3827463"/>
          <p14:tracePt t="32904" x="5595938" y="3843338"/>
          <p14:tracePt t="32918" x="5595938" y="3868738"/>
          <p14:tracePt t="32919" x="5595938" y="3903663"/>
          <p14:tracePt t="32928" x="5595938" y="3929063"/>
          <p14:tracePt t="32937" x="5595938" y="3944938"/>
          <p14:tracePt t="32951" x="5595938" y="3987800"/>
          <p14:tracePt t="32961" x="5595938" y="4005263"/>
          <p14:tracePt t="32969" x="5595938" y="4021138"/>
          <p14:tracePt t="32978" x="5613400" y="4038600"/>
          <p14:tracePt t="32990" x="5613400" y="4056063"/>
          <p14:tracePt t="33001" x="5630863" y="4064000"/>
          <p14:tracePt t="33637" x="5630863" y="4081463"/>
          <p14:tracePt t="33649" x="5646738" y="4114800"/>
          <p14:tracePt t="33662" x="5732463" y="4249738"/>
          <p14:tracePt t="33672" x="5765800" y="4292600"/>
          <p14:tracePt t="33682" x="5824538" y="4368800"/>
          <p14:tracePt t="33694" x="5943600" y="4529138"/>
          <p14:tracePt t="33703" x="6002338" y="4622800"/>
          <p14:tracePt t="33716" x="6019800" y="4640263"/>
          <p14:tracePt t="33718" x="6053138" y="4699000"/>
          <p14:tracePt t="33731" x="6078538" y="4724400"/>
          <p14:tracePt t="33740" x="6113463" y="4757738"/>
          <p14:tracePt t="33743" x="6129338" y="4775200"/>
          <p14:tracePt t="33755" x="6129338" y="4783138"/>
          <p14:tracePt t="33767" x="6138863" y="4800600"/>
          <p14:tracePt t="33855" x="6138863" y="4818063"/>
          <p14:tracePt t="33952" x="6154738" y="4818063"/>
          <p14:tracePt t="33963" x="6154738" y="4833938"/>
          <p14:tracePt t="33992" x="6154738" y="4843463"/>
          <p14:tracePt t="33993" x="6172200" y="4859338"/>
          <p14:tracePt t="34005" x="6172200" y="4894263"/>
          <p14:tracePt t="34014" x="6172200" y="4910138"/>
          <p14:tracePt t="34026" x="6189663" y="4919663"/>
          <p14:tracePt t="34027" x="6189663" y="4935538"/>
          <p14:tracePt t="34039" x="6189663" y="4970463"/>
          <p14:tracePt t="34047" x="6197600" y="4978400"/>
          <p14:tracePt t="34050" x="6197600" y="4995863"/>
          <p14:tracePt t="34060" x="6215063" y="5011738"/>
          <p14:tracePt t="34072" x="6215063" y="5029200"/>
          <p14:tracePt t="34082" x="6230938" y="5046663"/>
          <p14:tracePt t="34092" x="6230938" y="5054600"/>
          <p14:tracePt t="34104" x="6230938" y="5072063"/>
          <p14:tracePt t="34114" x="6248400" y="5087938"/>
          <p14:tracePt t="34124" x="6265863" y="5105400"/>
          <p14:tracePt t="34132" x="6265863" y="5113338"/>
          <p14:tracePt t="34142" x="6273800" y="5130800"/>
          <p14:tracePt t="34157" x="6291263" y="5148263"/>
          <p14:tracePt t="34165" x="6291263" y="5164138"/>
          <p14:tracePt t="34175" x="6307138" y="5173663"/>
          <p14:tracePt t="34191" x="6324600" y="5189538"/>
          <p14:tracePt t="34206" x="6332538" y="5207000"/>
          <p14:tracePt t="34215" x="6332538" y="5224463"/>
          <p14:tracePt t="34238" x="6350000" y="5224463"/>
          <p14:tracePt t="34240" x="6350000" y="5240338"/>
          <p14:tracePt t="34265" x="6367463" y="5240338"/>
          <p14:tracePt t="34275" x="6367463" y="5249863"/>
          <p14:tracePt t="34324" x="6367463" y="5265738"/>
          <p14:tracePt t="35984" x="6367463" y="5249863"/>
          <p14:tracePt t="36002" x="6367463" y="5240338"/>
          <p14:tracePt t="36012" x="6367463" y="5224463"/>
          <p14:tracePt t="36026" x="6367463" y="5207000"/>
          <p14:tracePt t="36062" x="6367463" y="5189538"/>
          <p14:tracePt t="36218" x="6350000" y="5189538"/>
          <p14:tracePt t="36228" x="6332538" y="5189538"/>
          <p14:tracePt t="36247" x="6324600" y="5189538"/>
          <p14:tracePt t="36248" x="6307138" y="5189538"/>
          <p14:tracePt t="36259" x="6291263" y="5173663"/>
          <p14:tracePt t="36268" x="6273800" y="5173663"/>
          <p14:tracePt t="36289" x="6265863" y="5173663"/>
          <p14:tracePt t="36300" x="6248400" y="5173663"/>
          <p14:tracePt t="36332" x="6230938" y="5173663"/>
          <p14:tracePt t="36375" x="6215063" y="5173663"/>
          <p14:tracePt t="36531" x="6230938" y="5173663"/>
          <p14:tracePt t="36542" x="6248400" y="5173663"/>
          <p14:tracePt t="36552" x="6265863" y="5173663"/>
          <p14:tracePt t="36564" x="6291263" y="5173663"/>
          <p14:tracePt t="36574" x="6307138" y="5173663"/>
          <p14:tracePt t="36585" x="6324600" y="5173663"/>
          <p14:tracePt t="36592" x="6332538" y="5173663"/>
          <p14:tracePt t="36602" x="6350000" y="5173663"/>
          <p14:tracePt t="36614" x="6367463" y="5173663"/>
          <p14:tracePt t="36615" x="6383338" y="5173663"/>
          <p14:tracePt t="36633" x="6392863" y="5173663"/>
          <p14:tracePt t="36653" x="6408738" y="5173663"/>
          <p14:tracePt t="37736" x="6392863" y="5148263"/>
          <p14:tracePt t="37746" x="6383338" y="5113338"/>
          <p14:tracePt t="37758" x="6367463" y="5087938"/>
          <p14:tracePt t="37768" x="6350000" y="5054600"/>
          <p14:tracePt t="37769" x="6332538" y="5029200"/>
          <p14:tracePt t="37780" x="6324600" y="4995863"/>
          <p14:tracePt t="37792" x="6291263" y="4953000"/>
          <p14:tracePt t="37801" x="6273800" y="4935538"/>
          <p14:tracePt t="37815" x="6273800" y="4919663"/>
          <p14:tracePt t="37817" x="6265863" y="4910138"/>
          <p14:tracePt t="37835" x="6248400" y="4894263"/>
          <p14:tracePt t="38150" x="6248400" y="4910138"/>
          <p14:tracePt t="38160" x="6248400" y="4919663"/>
          <p14:tracePt t="38171" x="6248400" y="4935538"/>
          <p14:tracePt t="38182" x="6248400" y="4953000"/>
          <p14:tracePt t="38193" x="6248400" y="4978400"/>
          <p14:tracePt t="38202" x="6248400" y="4995863"/>
          <p14:tracePt t="38214" x="6248400" y="5046663"/>
          <p14:tracePt t="38224" x="6248400" y="5054600"/>
          <p14:tracePt t="38232" x="6248400" y="5072063"/>
          <p14:tracePt t="38241" x="6248400" y="5087938"/>
          <p14:tracePt t="38253" x="6248400" y="5105400"/>
          <p14:tracePt t="38274" x="6248400" y="5113338"/>
          <p14:tracePt t="38293" x="6248400" y="5130800"/>
          <p14:tracePt t="38324" x="6248400" y="5148263"/>
          <p14:tracePt t="38366" x="6248400" y="5164138"/>
          <p14:tracePt t="38417" x="6248400" y="5173663"/>
          <p14:tracePt t="38424" x="6248400" y="5189538"/>
          <p14:tracePt t="38435" x="6248400" y="5207000"/>
          <p14:tracePt t="38448" x="6248400" y="5240338"/>
          <p14:tracePt t="38457" x="6248400" y="5249863"/>
          <p14:tracePt t="38466" x="6248400" y="5265738"/>
          <p14:tracePt t="38475" x="6265863" y="5265738"/>
          <p14:tracePt t="38487" x="6265863" y="5283200"/>
          <p14:tracePt t="38516" x="6265863" y="5300663"/>
          <p14:tracePt t="38553" x="6265863" y="5308600"/>
          <p14:tracePt t="38585" x="6265863" y="5326063"/>
          <p14:tracePt t="38609" x="6265863" y="5341938"/>
          <p14:tracePt t="56060" x="6273800" y="5341938"/>
          <p14:tracePt t="56091" x="6291263" y="5326063"/>
          <p14:tracePt t="56103" x="6307138" y="5326063"/>
          <p14:tracePt t="56123" x="6324600" y="5326063"/>
          <p14:tracePt t="56134" x="6332538" y="5326063"/>
          <p14:tracePt t="56144" x="6332538" y="5308600"/>
          <p14:tracePt t="56157" x="6367463" y="5308600"/>
          <p14:tracePt t="56167" x="6383338" y="5308600"/>
          <p14:tracePt t="56177" x="6392863" y="5308600"/>
          <p14:tracePt t="56190" x="6426200" y="5308600"/>
          <p14:tracePt t="56200" x="6443663" y="5308600"/>
          <p14:tracePt t="56211" x="6469063" y="5308600"/>
          <p14:tracePt t="56223" x="6484938" y="5308600"/>
          <p14:tracePt t="56224" x="6502400" y="5308600"/>
          <p14:tracePt t="56233" x="6519863" y="5308600"/>
          <p14:tracePt t="56243" x="6545263" y="5308600"/>
          <p14:tracePt t="56246" x="6561138" y="5308600"/>
          <p14:tracePt t="56258" x="6578600" y="5308600"/>
          <p14:tracePt t="56267" x="6596063" y="5308600"/>
          <p14:tracePt t="56278" x="6604000" y="5308600"/>
          <p14:tracePt t="56291" x="6621463" y="5308600"/>
          <p14:tracePt t="56300" x="6637338" y="5308600"/>
          <p14:tracePt t="56312" x="6662738" y="5308600"/>
          <p14:tracePt t="56313" x="6680200" y="5308600"/>
          <p14:tracePt t="56323" x="6697663" y="5308600"/>
          <p14:tracePt t="56333" x="6713538" y="5308600"/>
          <p14:tracePt t="56342" x="6723063" y="5308600"/>
          <p14:tracePt t="56344" x="6738938" y="5308600"/>
          <p14:tracePt t="56357" x="6773863" y="5308600"/>
          <p14:tracePt t="56366" x="6789738" y="5308600"/>
          <p14:tracePt t="56368" x="6799263" y="5308600"/>
          <p14:tracePt t="56377" x="6832600" y="5308600"/>
          <p14:tracePt t="56383" x="6858000" y="5308600"/>
          <p14:tracePt t="56392" x="6891338" y="5308600"/>
          <p14:tracePt t="56402" x="6926263" y="5308600"/>
          <p14:tracePt t="56413" x="6951663" y="5326063"/>
          <p14:tracePt t="56424" x="6992938" y="5326063"/>
          <p14:tracePt t="56425" x="7053263" y="5326063"/>
          <p14:tracePt t="56434" x="7104063" y="5326063"/>
          <p14:tracePt t="56445" x="7162800" y="5326063"/>
          <p14:tracePt t="56456" x="7188200" y="5326063"/>
          <p14:tracePt t="56457" x="7256463" y="5326063"/>
          <p14:tracePt t="56467" x="7281863" y="5326063"/>
          <p14:tracePt t="56477" x="7323138" y="5326063"/>
          <p14:tracePt t="56490" x="7399338" y="5326063"/>
          <p14:tracePt t="56500" x="7459663" y="5326063"/>
          <p14:tracePt t="56510" x="7493000" y="5326063"/>
          <p14:tracePt t="56523" x="7586663" y="5326063"/>
          <p14:tracePt t="56533" x="7627938" y="5326063"/>
          <p14:tracePt t="56543" x="7688263" y="5326063"/>
          <p14:tracePt t="56556" x="7704138" y="5326063"/>
          <p14:tracePt t="56557" x="7747000" y="5326063"/>
          <p14:tracePt t="56566" x="7780338" y="5326063"/>
          <p14:tracePt t="56575" x="7823200" y="5326063"/>
          <p14:tracePt t="56577" x="7848600" y="5326063"/>
          <p14:tracePt t="56590" x="7881938" y="5326063"/>
          <p14:tracePt t="56599" x="7916863" y="5326063"/>
          <p14:tracePt t="56609" x="7924800" y="5326063"/>
          <p14:tracePt t="56610" x="7958138" y="5326063"/>
          <p14:tracePt t="56623" x="7975600" y="5341938"/>
          <p14:tracePt t="56633" x="8001000" y="5341938"/>
          <p14:tracePt t="56634" x="8034338" y="5341938"/>
          <p14:tracePt t="56644" x="8051800" y="5341938"/>
          <p14:tracePt t="56656" x="8059738" y="5341938"/>
          <p14:tracePt t="56666" x="8094663" y="5341938"/>
          <p14:tracePt t="56668" x="8110538" y="5341938"/>
          <p14:tracePt t="56678" x="8120063" y="5359400"/>
          <p14:tracePt t="56690" x="8135938" y="5359400"/>
          <p14:tracePt t="56691" x="8153400" y="5359400"/>
          <p14:tracePt t="56710" x="8170863" y="5359400"/>
          <p14:tracePt t="56723" x="8196263" y="5359400"/>
          <p14:tracePt t="56734" x="8212138" y="5359400"/>
          <p14:tracePt t="56756" x="8247063" y="5359400"/>
          <p14:tracePt t="56767" x="8255000" y="5359400"/>
          <p14:tracePt t="56789" x="8272463" y="5359400"/>
          <p14:tracePt t="56800" x="8288338" y="5359400"/>
          <p14:tracePt t="56812" x="8305800" y="5359400"/>
          <p14:tracePt t="56833" x="8313738" y="5359400"/>
          <p14:tracePt t="56856" x="8331200" y="5359400"/>
          <p14:tracePt t="59242" x="8313738" y="5359400"/>
          <p14:tracePt t="59253" x="8313738" y="5341938"/>
          <p14:tracePt t="59263" x="8305800" y="5341938"/>
          <p14:tracePt t="59284" x="8288338" y="5326063"/>
          <p14:tracePt t="59296" x="8272463" y="5308600"/>
          <p14:tracePt t="59298" x="8229600" y="5300663"/>
          <p14:tracePt t="59308" x="8196263" y="5283200"/>
          <p14:tracePt t="59311" x="8170863" y="5265738"/>
          <p14:tracePt t="59320" x="8135938" y="5249863"/>
          <p14:tracePt t="59332" x="8094663" y="5249863"/>
          <p14:tracePt t="59346" x="8051800" y="5240338"/>
          <p14:tracePt t="59347" x="7983538" y="5240338"/>
          <p14:tracePt t="59357" x="7942263" y="5224463"/>
          <p14:tracePt t="59359" x="7899400" y="5224463"/>
          <p14:tracePt t="59380" x="7840663" y="5224463"/>
          <p14:tracePt t="59381" x="7789863" y="5224463"/>
          <p14:tracePt t="59384" x="7747000" y="5224463"/>
          <p14:tracePt t="59398" x="7729538" y="5224463"/>
          <p14:tracePt t="59400" x="7688263" y="5224463"/>
          <p14:tracePt t="59416" x="7612063" y="5224463"/>
          <p14:tracePt t="59424" x="7586663" y="5224463"/>
          <p14:tracePt t="59492" x="7434263" y="5224463"/>
          <p14:tracePt t="59497" x="7416800" y="5207000"/>
          <p14:tracePt t="59523" x="7391400" y="5207000"/>
          <p14:tracePt t="59524" x="7340600" y="5207000"/>
          <p14:tracePt t="59536" x="7323138" y="5189538"/>
          <p14:tracePt t="59539" x="7297738" y="5189538"/>
          <p14:tracePt t="59556" x="7221538" y="5173663"/>
          <p14:tracePt t="59570" x="7145338" y="5173663"/>
          <p14:tracePt t="59582" x="7069138" y="5164138"/>
          <p14:tracePt t="59594" x="7053263" y="5164138"/>
          <p14:tracePt t="59598" x="7027863" y="5164138"/>
          <p14:tracePt t="59612" x="6985000" y="5148263"/>
          <p14:tracePt t="59613" x="6951663" y="5148263"/>
          <p14:tracePt t="59623" x="6926263" y="5148263"/>
          <p14:tracePt t="59633" x="6891338" y="5148263"/>
          <p14:tracePt t="59634" x="6858000" y="5148263"/>
          <p14:tracePt t="59648" x="6850063" y="5148263"/>
          <p14:tracePt t="59649" x="6832600" y="5148263"/>
          <p14:tracePt t="59658" x="6815138" y="5148263"/>
          <p14:tracePt t="59670" x="6799263" y="5148263"/>
          <p14:tracePt t="59682" x="6789738" y="5148263"/>
          <p14:tracePt t="59786" x="6799263" y="5148263"/>
          <p14:tracePt t="59798" x="6832600" y="5148263"/>
          <p14:tracePt t="59810" x="6858000" y="5148263"/>
          <p14:tracePt t="59812" x="6891338" y="5148263"/>
          <p14:tracePt t="59822" x="6934200" y="5148263"/>
          <p14:tracePt t="59832" x="6992938" y="5148263"/>
          <p14:tracePt t="59846" x="7119938" y="5164138"/>
          <p14:tracePt t="59856" x="7205663" y="5164138"/>
          <p14:tracePt t="59865" x="7297738" y="5173663"/>
          <p14:tracePt t="59880" x="7399338" y="5173663"/>
          <p14:tracePt t="59881" x="7586663" y="5173663"/>
          <p14:tracePt t="59889" x="7721600" y="5173663"/>
          <p14:tracePt t="59900" x="7780338" y="5173663"/>
          <p14:tracePt t="59901" x="7881938" y="5173663"/>
          <p14:tracePt t="59914" x="7924800" y="5173663"/>
          <p14:tracePt t="59923" x="8001000" y="5173663"/>
          <p14:tracePt t="59924" x="8059738" y="5173663"/>
          <p14:tracePt t="59934" x="8110538" y="5173663"/>
          <p14:tracePt t="59948" x="8135938" y="5164138"/>
          <p14:tracePt t="59949" x="8153400" y="5164138"/>
          <p14:tracePt t="59957" x="8170863" y="5148263"/>
          <p14:tracePt t="59968" x="8186738" y="5148263"/>
          <p14:tracePt t="60000" x="8196263" y="5148263"/>
          <p14:tracePt t="60134" x="8229600" y="5148263"/>
          <p14:tracePt t="60145" x="8247063" y="5148263"/>
          <p14:tracePt t="60154" x="8272463" y="5148263"/>
          <p14:tracePt t="60165" x="8288338" y="5148263"/>
          <p14:tracePt t="60175" x="8313738" y="5148263"/>
          <p14:tracePt t="60176" x="8348663" y="5148263"/>
          <p14:tracePt t="60186" x="8382000" y="5148263"/>
          <p14:tracePt t="60195" x="8389938" y="5148263"/>
          <p14:tracePt t="60210" x="8424863" y="5148263"/>
          <p14:tracePt t="60223" x="8440738" y="5148263"/>
          <p14:tracePt t="60462" x="8424863" y="5148263"/>
          <p14:tracePt t="60509" x="8407400" y="5148263"/>
          <p14:tracePt t="61010" x="8389938" y="5148263"/>
          <p14:tracePt t="61019" x="8382000" y="5148263"/>
          <p14:tracePt t="61030" x="8364538" y="5148263"/>
          <p14:tracePt t="61041" x="8348663" y="5148263"/>
          <p14:tracePt t="61042" x="8331200" y="5148263"/>
          <p14:tracePt t="61053" x="8313738" y="5148263"/>
          <p14:tracePt t="61063" x="8305800" y="5164138"/>
          <p14:tracePt t="61075" x="8288338" y="5164138"/>
          <p14:tracePt t="61077" x="8272463" y="5164138"/>
          <p14:tracePt t="61096" x="8255000" y="5173663"/>
          <p14:tracePt t="61097" x="8247063" y="5173663"/>
          <p14:tracePt t="61125" x="8247063" y="5189538"/>
          <p14:tracePt t="61137" x="8229600" y="5189538"/>
          <p14:tracePt t="62240" x="8212138" y="5189538"/>
          <p14:tracePt t="62259" x="8212138" y="5173663"/>
          <p14:tracePt t="62270" x="8196263" y="5173663"/>
          <p14:tracePt t="62282" x="8186738" y="5164138"/>
          <p14:tracePt t="62299" x="8170863" y="5148263"/>
          <p14:tracePt t="62310" x="8153400" y="5130800"/>
          <p14:tracePt t="62311" x="8120063" y="5113338"/>
          <p14:tracePt t="62324" x="8110538" y="5087938"/>
          <p14:tracePt t="62333" x="8077200" y="5072063"/>
          <p14:tracePt t="62334" x="8059738" y="5046663"/>
          <p14:tracePt t="62348" x="8051800" y="5029200"/>
          <p14:tracePt t="62349" x="8018463" y="4995863"/>
          <p14:tracePt t="62359" x="8001000" y="4970463"/>
          <p14:tracePt t="62382" x="7983538" y="4935538"/>
          <p14:tracePt t="62383" x="7942263" y="4894263"/>
          <p14:tracePt t="62396" x="7924800" y="4876800"/>
          <p14:tracePt t="62409" x="7916863" y="4843463"/>
          <p14:tracePt t="62410" x="7881938" y="4833938"/>
          <p14:tracePt t="62425" x="7848600" y="4800600"/>
          <p14:tracePt t="62434" x="7840663" y="4783138"/>
          <p14:tracePt t="62448" x="7823200" y="4783138"/>
          <p14:tracePt t="62449" x="7805738" y="4775200"/>
          <p14:tracePt t="62458" x="7805738" y="4757738"/>
          <p14:tracePt t="62467" x="7789863" y="4757738"/>
          <p14:tracePt t="62481" x="7780338" y="4757738"/>
          <p14:tracePt t="62489" x="7780338" y="4741863"/>
          <p14:tracePt t="62891" x="7764463" y="4741863"/>
          <p14:tracePt t="62902" x="7747000" y="4724400"/>
          <p14:tracePt t="62913" x="7721600" y="4716463"/>
          <p14:tracePt t="62923" x="7688263" y="4681538"/>
          <p14:tracePt t="62924" x="7653338" y="4648200"/>
          <p14:tracePt t="62936" x="7612063" y="4640263"/>
          <p14:tracePt t="62949" x="7518400" y="4579938"/>
          <p14:tracePt t="62957" x="7510463" y="4564063"/>
          <p14:tracePt t="62966" x="7450138" y="4529138"/>
          <p14:tracePt t="62978" x="7434263" y="4521200"/>
          <p14:tracePt t="62989" x="7391400" y="4503738"/>
          <p14:tracePt t="62990" x="7358063" y="4487863"/>
          <p14:tracePt t="62999" x="7340600" y="4470400"/>
          <p14:tracePt t="63014" x="7315200" y="4452938"/>
          <p14:tracePt t="63015" x="7297738" y="4452938"/>
          <p14:tracePt t="63024" x="7264400" y="4445000"/>
          <p14:tracePt t="63038" x="7239000" y="4427538"/>
          <p14:tracePt t="63049" x="7221538" y="4427538"/>
          <p14:tracePt t="63058" x="7205663" y="4411663"/>
          <p14:tracePt t="63072" x="7180263" y="4394200"/>
          <p14:tracePt t="63081" x="7162800" y="4394200"/>
          <p14:tracePt t="63091" x="7145338" y="4386263"/>
          <p14:tracePt t="63111" x="7119938" y="4368800"/>
          <p14:tracePt t="63122" x="7119938" y="4351338"/>
          <p14:tracePt t="63132" x="7104063" y="4351338"/>
          <p14:tracePt t="63144" x="7086600" y="4335463"/>
          <p14:tracePt t="63176" x="7069138" y="4318000"/>
          <p14:tracePt t="63230" x="7053263" y="4318000"/>
          <p14:tracePt t="63241" x="7053263" y="4310063"/>
          <p14:tracePt t="63250" x="7043738" y="4310063"/>
          <p14:tracePt t="63272" x="7010400" y="4275138"/>
          <p14:tracePt t="63282" x="6992938" y="4259263"/>
          <p14:tracePt t="63291" x="6985000" y="4259263"/>
          <p14:tracePt t="63305" x="6967538" y="4233863"/>
          <p14:tracePt t="63315" x="6951663" y="4216400"/>
          <p14:tracePt t="63324" x="6934200" y="4216400"/>
          <p14:tracePt t="63333" x="6934200" y="4198938"/>
          <p14:tracePt t="63344" x="6926263" y="4191000"/>
          <p14:tracePt t="63378" x="6891338" y="4173538"/>
          <p14:tracePt t="63392" x="6875463" y="4157663"/>
          <p14:tracePt t="63409" x="6858000" y="4140200"/>
          <p14:tracePt t="63422" x="6850063" y="4140200"/>
          <p14:tracePt t="63433" x="6832600" y="4122738"/>
          <p14:tracePt t="63456" x="6815138" y="4122738"/>
          <p14:tracePt t="63464" x="6815138" y="4114800"/>
          <p14:tracePt t="63515" x="6815138" y="4097338"/>
          <p14:tracePt t="63550" x="6815138" y="4081463"/>
          <p14:tracePt t="63586" x="6832600" y="4081463"/>
          <p14:tracePt t="63845" x="6850063" y="4081463"/>
          <p14:tracePt t="63864" x="6858000" y="4097338"/>
          <p14:tracePt t="63875" x="6875463" y="4097338"/>
          <p14:tracePt t="63886" x="6891338" y="4114800"/>
          <p14:tracePt t="63899" x="6908800" y="4114800"/>
          <p14:tracePt t="63902" x="6926263" y="4114800"/>
          <p14:tracePt t="63924" x="6934200" y="4122738"/>
          <p14:tracePt t="63936" x="6951663" y="4122738"/>
          <p14:tracePt t="63957" x="6967538" y="4122738"/>
          <p14:tracePt t="63968" x="6985000" y="4122738"/>
          <p14:tracePt t="63983" x="6992938" y="4140200"/>
          <p14:tracePt t="64002" x="7010400" y="4140200"/>
          <p14:tracePt t="64015" x="7027863" y="4140200"/>
          <p14:tracePt t="64025" x="7043738" y="4140200"/>
          <p14:tracePt t="64049" x="7053263" y="4140200"/>
          <p14:tracePt t="64058" x="7069138" y="4140200"/>
          <p14:tracePt t="64081" x="7104063" y="4140200"/>
          <p14:tracePt t="64091" x="7119938" y="4140200"/>
          <p14:tracePt t="64108" x="7129463" y="4140200"/>
          <p14:tracePt t="64109" x="7145338" y="4140200"/>
          <p14:tracePt t="64119" x="7162800" y="4140200"/>
          <p14:tracePt t="64131" x="7180263" y="4140200"/>
          <p14:tracePt t="64141" x="7188200" y="4140200"/>
          <p14:tracePt t="64153" x="7205663" y="4140200"/>
          <p14:tracePt t="64173" x="7221538" y="4140200"/>
          <p14:tracePt t="64200" x="7239000" y="4140200"/>
          <p14:tracePt t="64224" x="7256463" y="4140200"/>
          <p14:tracePt t="64235" x="7264400" y="4140200"/>
          <p14:tracePt t="64597" x="7256463" y="4140200"/>
          <p14:tracePt t="64618" x="7239000" y="4140200"/>
          <p14:tracePt t="64628" x="7221538" y="4140200"/>
          <p14:tracePt t="64630" x="7205663" y="4140200"/>
          <p14:tracePt t="64641" x="7188200" y="4140200"/>
          <p14:tracePt t="64651" x="7180263" y="4140200"/>
          <p14:tracePt t="64660" x="7145338" y="4140200"/>
          <p14:tracePt t="64672" x="7129463" y="4157663"/>
          <p14:tracePt t="64674" x="7119938" y="4157663"/>
          <p14:tracePt t="64683" x="7086600" y="4157663"/>
          <p14:tracePt t="64693" x="7069138" y="4173538"/>
          <p14:tracePt t="64705" x="7053263" y="4173538"/>
          <p14:tracePt t="64707" x="7027863" y="4173538"/>
          <p14:tracePt t="64715" x="7027863" y="4191000"/>
          <p14:tracePt t="64725" x="7010400" y="4191000"/>
          <p14:tracePt t="64737" x="6992938" y="4191000"/>
          <p14:tracePt t="64739" x="6985000" y="4191000"/>
          <p14:tracePt t="64749" x="6967538" y="4191000"/>
          <p14:tracePt t="64766" x="6951663" y="4191000"/>
          <p14:tracePt t="64864" x="6934200" y="4191000"/>
          <p14:tracePt t="94097" x="6951663" y="4191000"/>
          <p14:tracePt t="94118" x="6967538" y="4191000"/>
          <p14:tracePt t="94140" x="6985000" y="4191000"/>
          <p14:tracePt t="94162" x="6992938" y="4191000"/>
          <p14:tracePt t="94173" x="7010400" y="4191000"/>
          <p14:tracePt t="94199" x="7027863" y="4191000"/>
          <p14:tracePt t="94200" x="7043738" y="4191000"/>
          <p14:tracePt t="94212" x="7053263" y="4173538"/>
          <p14:tracePt t="94222" x="7086600" y="4157663"/>
          <p14:tracePt t="94235" x="7104063" y="4140200"/>
          <p14:tracePt t="94236" x="7119938" y="4122738"/>
          <p14:tracePt t="94245" x="7129463" y="4122738"/>
          <p14:tracePt t="94256" x="7145338" y="4114800"/>
          <p14:tracePt t="94270" x="7162800" y="4097338"/>
          <p14:tracePt t="94279" x="7162800" y="4081463"/>
          <p14:tracePt t="94302" x="7162800" y="4064000"/>
          <p14:tracePt t="94704" x="7162800" y="4038600"/>
          <p14:tracePt t="94715" x="7145338" y="3987800"/>
          <p14:tracePt t="94726" x="7145338" y="3944938"/>
          <p14:tracePt t="94737" x="7043738" y="3792538"/>
          <p14:tracePt t="94747" x="6985000" y="3725863"/>
          <p14:tracePt t="94759" x="6875463" y="3632200"/>
          <p14:tracePt t="94762" x="6789738" y="3530600"/>
          <p14:tracePt t="94777" x="6713538" y="3479800"/>
          <p14:tracePt t="94778" x="6604000" y="3403600"/>
          <p14:tracePt t="94794" x="6519863" y="3344863"/>
          <p14:tracePt t="94795" x="6408738" y="3302000"/>
          <p14:tracePt t="94820" x="6215063" y="3225800"/>
          <p14:tracePt t="94835" x="6078538" y="3200400"/>
          <p14:tracePt t="94846" x="6037263" y="3200400"/>
          <p14:tracePt t="94859" x="6002338" y="3200400"/>
          <p14:tracePt t="94861" x="5976938" y="3200400"/>
          <p14:tracePt t="94876" x="5943600" y="3200400"/>
          <p14:tracePt t="94877" x="5926138" y="3200400"/>
          <p14:tracePt t="94891" x="5900738" y="3208338"/>
          <p14:tracePt t="94901" x="5884863" y="3208338"/>
          <p14:tracePt t="94924" x="5867400" y="3208338"/>
          <p14:tracePt t="94948" x="5867400" y="3225800"/>
          <p14:tracePt t="94976" x="5859463" y="3225800"/>
          <p14:tracePt t="94990" x="5842000" y="3225800"/>
          <p14:tracePt t="95000" x="5824538" y="3225800"/>
          <p14:tracePt t="95010" x="5808663" y="3225800"/>
          <p14:tracePt t="95023" x="5799138" y="3225800"/>
          <p14:tracePt t="95024" x="5783263" y="3208338"/>
          <p14:tracePt t="95033" x="5765800" y="3200400"/>
          <p14:tracePt t="95043" x="5748338" y="3200400"/>
          <p14:tracePt t="95052" x="5732463" y="3182938"/>
          <p14:tracePt t="95053" x="5722938" y="3182938"/>
          <p14:tracePt t="95068" x="5707063" y="3182938"/>
          <p14:tracePt t="95069" x="5689600" y="3182938"/>
          <p14:tracePt t="95091" x="5672138" y="3182938"/>
          <p14:tracePt t="95093" x="5664200" y="3182938"/>
          <p14:tracePt t="95102" x="5646738" y="3182938"/>
          <p14:tracePt t="95123" x="5630863" y="3182938"/>
          <p14:tracePt t="95133" x="5613400" y="3182938"/>
          <p14:tracePt t="95156" x="5595938" y="3182938"/>
          <p14:tracePt t="95270" x="5613400" y="3182938"/>
          <p14:tracePt t="95343" x="5630863" y="3182938"/>
          <p14:tracePt t="95368" x="5646738" y="3182938"/>
          <p14:tracePt t="95392" x="5664200" y="3182938"/>
          <p14:tracePt t="95393" x="5672138" y="3182938"/>
          <p14:tracePt t="95403" x="5689600" y="3182938"/>
          <p14:tracePt t="95412" x="5707063" y="3182938"/>
          <p14:tracePt t="95433" x="5732463" y="3200400"/>
          <p14:tracePt t="95435" x="5765800" y="3200400"/>
          <p14:tracePt t="95457" x="5808663" y="3208338"/>
          <p14:tracePt t="95467" x="5824538" y="3208338"/>
          <p14:tracePt t="95477" x="5842000" y="3225800"/>
          <p14:tracePt t="95491" x="5859463" y="3225800"/>
          <p14:tracePt t="95492" x="5867400" y="3225800"/>
          <p14:tracePt t="95501" x="5867400" y="3243263"/>
          <p14:tracePt t="95510" x="5884863" y="3243263"/>
          <p14:tracePt t="95523" x="5900738" y="3243263"/>
          <p14:tracePt t="95525" x="5918200" y="3259138"/>
          <p14:tracePt t="95543" x="5926138" y="3259138"/>
          <p14:tracePt t="95557" x="5943600" y="3259138"/>
          <p14:tracePt t="95558" x="5961063" y="3259138"/>
          <p14:tracePt t="95567" x="5994400" y="3259138"/>
          <p14:tracePt t="95576" x="6002338" y="3259138"/>
          <p14:tracePt t="95589" x="6019800" y="3268663"/>
          <p14:tracePt t="95590" x="6053138" y="3268663"/>
          <p14:tracePt t="95600" x="6078538" y="3268663"/>
          <p14:tracePt t="95611" x="6096000" y="3268663"/>
          <p14:tracePt t="95612" x="6129338" y="3268663"/>
          <p14:tracePt t="95633" x="6172200" y="3268663"/>
          <p14:tracePt t="95634" x="6197600" y="3268663"/>
          <p14:tracePt t="95635" x="6248400" y="3268663"/>
          <p14:tracePt t="95644" x="6291263" y="3268663"/>
          <p14:tracePt t="95657" x="6350000" y="3268663"/>
          <p14:tracePt t="95666" x="6408738" y="3268663"/>
          <p14:tracePt t="95668" x="6502400" y="3268663"/>
          <p14:tracePt t="95677" x="6578600" y="3268663"/>
          <p14:tracePt t="95691" x="6654800" y="3268663"/>
          <p14:tracePt t="95692" x="6697663" y="3268663"/>
          <p14:tracePt t="95701" x="6756400" y="3268663"/>
          <p14:tracePt t="95710" x="6858000" y="3268663"/>
          <p14:tracePt t="95724" x="6967538" y="3268663"/>
          <p14:tracePt t="95734" x="7027863" y="3268663"/>
          <p14:tracePt t="95744" x="7069138" y="3268663"/>
          <p14:tracePt t="95756" x="7145338" y="3268663"/>
          <p14:tracePt t="95758" x="7205663" y="3268663"/>
          <p14:tracePt t="95767" x="7264400" y="3268663"/>
          <p14:tracePt t="95776" x="7281863" y="3268663"/>
          <p14:tracePt t="95784" x="7340600" y="3268663"/>
          <p14:tracePt t="95794" x="7391400" y="3268663"/>
          <p14:tracePt t="95798" x="7434263" y="3268663"/>
          <p14:tracePt t="95808" x="7459663" y="3268663"/>
          <p14:tracePt t="95817" x="7510463" y="3268663"/>
          <p14:tracePt t="95829" x="7535863" y="3268663"/>
          <p14:tracePt t="95829" x="7569200" y="3268663"/>
          <p14:tracePt t="95841" x="7594600" y="3268663"/>
          <p14:tracePt t="95850" x="7627938" y="3268663"/>
          <p14:tracePt t="95859" x="7670800" y="3268663"/>
          <p14:tracePt t="95861" x="7688263" y="3268663"/>
          <p14:tracePt t="95876" x="7729538" y="3268663"/>
          <p14:tracePt t="95877" x="7764463" y="3268663"/>
          <p14:tracePt t="95891" x="7780338" y="3268663"/>
          <p14:tracePt t="95893" x="7805738" y="3268663"/>
          <p14:tracePt t="95906" x="7840663" y="3259138"/>
          <p14:tracePt t="95917" x="7866063" y="3259138"/>
          <p14:tracePt t="95918" x="7881938" y="3259138"/>
          <p14:tracePt t="95928" x="7916863" y="3259138"/>
          <p14:tracePt t="95941" x="7942263" y="3259138"/>
          <p14:tracePt t="95942" x="7958138" y="3243263"/>
          <p14:tracePt t="95951" x="8001000" y="3243263"/>
          <p14:tracePt t="95962" x="8034338" y="3225800"/>
          <p14:tracePt t="95975" x="8094663" y="3208338"/>
          <p14:tracePt t="95984" x="8120063" y="3208338"/>
          <p14:tracePt t="95994" x="8153400" y="3208338"/>
          <p14:tracePt t="96008" x="8196263" y="3200400"/>
          <p14:tracePt t="96017" x="8212138" y="3182938"/>
          <p14:tracePt t="96030" x="8247063" y="3182938"/>
          <p14:tracePt t="96033" x="8255000" y="3182938"/>
          <p14:tracePt t="96042" x="8272463" y="3182938"/>
          <p14:tracePt t="96054" x="8288338" y="3182938"/>
          <p14:tracePt t="96066" x="8305800" y="3182938"/>
          <p14:tracePt t="96076" x="8313738" y="3182938"/>
          <p14:tracePt t="96084" x="8348663" y="3182938"/>
          <p14:tracePt t="96095" x="8364538" y="3182938"/>
          <p14:tracePt t="96096" x="8382000" y="3167063"/>
          <p14:tracePt t="96117" x="8389938" y="3167063"/>
          <p14:tracePt t="96127" x="8407400" y="3167063"/>
          <p14:tracePt t="96128" x="8424863" y="3167063"/>
          <p14:tracePt t="96150" x="8440738" y="3167063"/>
          <p14:tracePt t="96160" x="8450263" y="3167063"/>
          <p14:tracePt t="96162" x="8466138" y="3167063"/>
          <p14:tracePt t="96175" x="8483600" y="3167063"/>
          <p14:tracePt t="96184" x="8501063" y="3167063"/>
          <p14:tracePt t="96195" x="8516938" y="3167063"/>
          <p14:tracePt t="96208" x="8526463" y="3167063"/>
          <p14:tracePt t="96227" x="8542338" y="3167063"/>
          <p14:tracePt t="96251" x="8559800" y="3167063"/>
          <p14:tracePt t="96262" x="8577263" y="3167063"/>
          <p14:tracePt t="96284" x="8585200" y="3149600"/>
          <p14:tracePt t="96317" x="8602663" y="3149600"/>
          <p14:tracePt t="96377" x="8577263" y="3149600"/>
          <p14:tracePt t="96392" x="8501063" y="3149600"/>
          <p14:tracePt t="96394" x="8389938" y="3149600"/>
          <p14:tracePt t="96404" x="8255000" y="3149600"/>
          <p14:tracePt t="96414" x="7924800" y="3149600"/>
          <p14:tracePt t="96428" x="7780338" y="3149600"/>
          <p14:tracePt t="96428" x="7518400" y="3149600"/>
          <p14:tracePt t="96440" x="7043738" y="3149600"/>
          <p14:tracePt t="96450" x="6875463" y="3149600"/>
          <p14:tracePt t="96451" x="6604000" y="3149600"/>
          <p14:tracePt t="96472" x="6291263" y="3149600"/>
          <p14:tracePt t="96473" x="6019800" y="3149600"/>
          <p14:tracePt t="96484" x="5765800" y="3149600"/>
          <p14:tracePt t="96485" x="5529263" y="3149600"/>
          <p14:tracePt t="96495" x="5435600" y="3149600"/>
          <p14:tracePt t="96508" x="5087938" y="3149600"/>
          <p14:tracePt t="96517" x="4986338" y="3149600"/>
          <p14:tracePt t="96528" x="4876800" y="3149600"/>
          <p14:tracePt t="96541" x="4757738" y="3149600"/>
          <p14:tracePt t="96552" x="4699000" y="3149600"/>
          <p14:tracePt t="96562" x="4656138" y="3149600"/>
          <p14:tracePt t="96565" x="4622800" y="3167063"/>
          <p14:tracePt t="96575" x="4579938" y="3167063"/>
          <p14:tracePt t="96585" x="4546600" y="3182938"/>
          <p14:tracePt t="96595" x="4521200" y="3182938"/>
          <p14:tracePt t="96597" x="4487863" y="3182938"/>
          <p14:tracePt t="96608" x="4462463" y="3200400"/>
          <p14:tracePt t="96617" x="4427538" y="3200400"/>
          <p14:tracePt t="96628" x="4402138" y="3200400"/>
          <p14:tracePt t="96629" x="4368800" y="3200400"/>
          <p14:tracePt t="96642" x="4351338" y="3200400"/>
          <p14:tracePt t="96650" x="4325938" y="3200400"/>
          <p14:tracePt t="96662" x="4310063" y="3200400"/>
          <p14:tracePt t="96663" x="4292600" y="3200400"/>
          <p14:tracePt t="96675" x="4267200" y="3200400"/>
          <p14:tracePt t="96689" x="4249738" y="3200400"/>
          <p14:tracePt t="96690" x="4208463" y="3200400"/>
          <p14:tracePt t="96701" x="4157663" y="3208338"/>
          <p14:tracePt t="96712" x="4114800" y="3208338"/>
          <p14:tracePt t="96725" x="4097338" y="3208338"/>
          <p14:tracePt t="96727" x="4056063" y="3208338"/>
          <p14:tracePt t="96740" x="4021138" y="3208338"/>
          <p14:tracePt t="96750" x="3995738" y="3208338"/>
          <p14:tracePt t="96751" x="3962400" y="3200400"/>
          <p14:tracePt t="96762" x="3937000" y="3200400"/>
          <p14:tracePt t="96772" x="3903663" y="3182938"/>
          <p14:tracePt t="96783" x="3878263" y="3182938"/>
          <p14:tracePt t="96785" x="3860800" y="3167063"/>
          <p14:tracePt t="96795" x="3843338" y="3167063"/>
          <p14:tracePt t="96808" x="3827463" y="3167063"/>
          <p14:tracePt t="96981" x="3843338" y="3167063"/>
          <p14:tracePt t="96990" x="3860800" y="3167063"/>
          <p14:tracePt t="97005" x="3878263" y="3167063"/>
          <p14:tracePt t="97014" x="3886200" y="3167063"/>
          <p14:tracePt t="97026" x="3903663" y="3167063"/>
          <p14:tracePt t="97039" x="3919538" y="3167063"/>
          <p14:tracePt t="97048" x="3937000" y="3167063"/>
          <p14:tracePt t="97049" x="3944938" y="3167063"/>
          <p14:tracePt t="97060" x="3962400" y="3167063"/>
          <p14:tracePt t="97073" x="3979863" y="3167063"/>
          <p14:tracePt t="97074" x="4005263" y="3167063"/>
          <p14:tracePt t="97084" x="4038600" y="3167063"/>
          <p14:tracePt t="97097" x="4056063" y="3167063"/>
          <p14:tracePt t="97098" x="4097338" y="3167063"/>
          <p14:tracePt t="97108" x="4140200" y="3167063"/>
          <p14:tracePt t="97116" x="4173538" y="3167063"/>
          <p14:tracePt t="97128" x="4216400" y="3167063"/>
          <p14:tracePt t="97131" x="4267200" y="3167063"/>
          <p14:tracePt t="97140" x="4292600" y="3167063"/>
          <p14:tracePt t="97149" x="4325938" y="3167063"/>
          <p14:tracePt t="97160" x="4368800" y="3182938"/>
          <p14:tracePt t="97164" x="4411663" y="3182938"/>
          <p14:tracePt t="97174" x="4445000" y="3182938"/>
          <p14:tracePt t="97188" x="4503738" y="3208338"/>
          <p14:tracePt t="97204" x="4579938" y="3225800"/>
          <p14:tracePt t="97215" x="4605338" y="3225800"/>
          <p14:tracePt t="97225" x="4640263" y="3243263"/>
          <p14:tracePt t="97227" x="4699000" y="3243263"/>
          <p14:tracePt t="97240" x="4741863" y="3259138"/>
          <p14:tracePt t="97248" x="4800600" y="3259138"/>
          <p14:tracePt t="97259" x="4833938" y="3259138"/>
          <p14:tracePt t="97260" x="4927600" y="3268663"/>
          <p14:tracePt t="97273" x="4953000" y="3268663"/>
          <p14:tracePt t="97283" x="5029200" y="3268663"/>
          <p14:tracePt t="97284" x="5072063" y="3268663"/>
          <p14:tracePt t="97295" x="5122863" y="3268663"/>
          <p14:tracePt t="97307" x="5181600" y="3268663"/>
          <p14:tracePt t="97308" x="5240338" y="3268663"/>
          <p14:tracePt t="97316" x="5300663" y="3268663"/>
          <p14:tracePt t="97338" x="5359400" y="3268663"/>
          <p14:tracePt t="97340" x="5435600" y="3259138"/>
          <p14:tracePt t="97341" x="5478463" y="3259138"/>
          <p14:tracePt t="97355" x="5554663" y="3243263"/>
          <p14:tracePt t="97357" x="5613400" y="3243263"/>
          <p14:tracePt t="97371" x="5672138" y="3225800"/>
          <p14:tracePt t="97372" x="5722938" y="3225800"/>
          <p14:tracePt t="97388" x="5799138" y="3208338"/>
          <p14:tracePt t="97389" x="5842000" y="3208338"/>
          <p14:tracePt t="97399" x="5900738" y="3208338"/>
          <p14:tracePt t="97409" x="5943600" y="3200400"/>
          <p14:tracePt t="97423" x="6062663" y="3182938"/>
          <p14:tracePt t="97438" x="6138863" y="3182938"/>
          <p14:tracePt t="97439" x="6189663" y="3167063"/>
          <p14:tracePt t="97448" x="6248400" y="3167063"/>
          <p14:tracePt t="97459" x="6307138" y="3167063"/>
          <p14:tracePt t="97462" x="6324600" y="3167063"/>
          <p14:tracePt t="97472" x="6367463" y="3167063"/>
          <p14:tracePt t="97482" x="6408738" y="3167063"/>
          <p14:tracePt t="97492" x="6459538" y="3167063"/>
          <p14:tracePt t="97495" x="6527800" y="3167063"/>
          <p14:tracePt t="97537" x="6799263" y="3167063"/>
          <p14:tracePt t="97607" x="7069138" y="3182938"/>
          <p14:tracePt t="97608" x="7510463" y="3208338"/>
          <p14:tracePt t="97641" x="7958138" y="3208338"/>
          <p14:tracePt t="97660" x="8170863" y="3208338"/>
          <p14:tracePt t="97664" x="8272463" y="3208338"/>
          <p14:tracePt t="97677" x="8364538" y="3208338"/>
          <p14:tracePt t="97693" x="8466138" y="3208338"/>
          <p14:tracePt t="97695" x="8577263" y="3208338"/>
          <p14:tracePt t="97698" x="8737600" y="3208338"/>
          <p14:tracePt t="97713" x="8796338" y="3208338"/>
          <p14:tracePt t="97715" x="8907463" y="3208338"/>
          <p14:tracePt t="97728" x="8991600" y="3208338"/>
          <p14:tracePt t="97730" x="9101138" y="3208338"/>
          <p14:tracePt t="97741" x="9186863" y="3208338"/>
          <p14:tracePt t="97749" x="9263063" y="3208338"/>
          <p14:tracePt t="97760" x="9355138" y="3225800"/>
          <p14:tracePt t="97772" x="9415463" y="3225800"/>
          <p14:tracePt t="97782" x="9456738" y="3243263"/>
          <p14:tracePt t="97792" x="9491663" y="3243263"/>
          <p14:tracePt t="97794" x="9517063" y="3259138"/>
          <p14:tracePt t="97806" x="9550400" y="3259138"/>
          <p14:tracePt t="97815" x="9593263" y="3259138"/>
          <p14:tracePt t="97817" x="9626600" y="3259138"/>
          <p14:tracePt t="97827" x="9644063" y="3259138"/>
          <p14:tracePt t="97839" x="9669463" y="3259138"/>
          <p14:tracePt t="97848" x="9702800" y="3259138"/>
          <p14:tracePt t="97850" x="9710738" y="3259138"/>
          <p14:tracePt t="97861" x="9728200" y="3259138"/>
          <p14:tracePt t="97873" x="9761538" y="3259138"/>
          <p14:tracePt t="97885" x="9771063" y="3259138"/>
          <p14:tracePt t="97898" x="9786938" y="3259138"/>
          <p14:tracePt t="97907" x="9804400" y="3259138"/>
          <p14:tracePt t="102080" x="9786938" y="3259138"/>
          <p14:tracePt t="102092" x="9771063" y="3259138"/>
          <p14:tracePt t="102102" x="9761538" y="3259138"/>
          <p14:tracePt t="102111" x="9745663" y="3259138"/>
          <p14:tracePt t="102112" x="9710738" y="3268663"/>
          <p14:tracePt t="102124" x="9702800" y="3268663"/>
          <p14:tracePt t="102135" x="9669463" y="3268663"/>
          <p14:tracePt t="102144" x="9652000" y="3268663"/>
          <p14:tracePt t="102146" x="9626600" y="3268663"/>
          <p14:tracePt t="102158" x="9609138" y="3268663"/>
          <p14:tracePt t="102166" x="9575800" y="3268663"/>
          <p14:tracePt t="102176" x="9567863" y="3268663"/>
          <p14:tracePt t="102178" x="9532938" y="3284538"/>
          <p14:tracePt t="102194" x="9491663" y="3284538"/>
          <p14:tracePt t="102206" x="9474200" y="3284538"/>
          <p14:tracePt t="102216" x="9440863" y="3284538"/>
          <p14:tracePt t="102226" x="9431338" y="3284538"/>
          <p14:tracePt t="102227" x="9415463" y="3284538"/>
          <p14:tracePt t="102249" x="9398000" y="3284538"/>
          <p14:tracePt t="102251" x="9380538" y="3284538"/>
          <p14:tracePt t="102261" x="9372600" y="3284538"/>
          <p14:tracePt t="102273" x="9355138" y="3284538"/>
          <p14:tracePt t="102274" x="9339263" y="3284538"/>
          <p14:tracePt t="102285" x="9321800" y="3284538"/>
          <p14:tracePt t="102295" x="9313863" y="3284538"/>
          <p14:tracePt t="102307" x="9278938" y="3284538"/>
          <p14:tracePt t="102318" x="9263063" y="3284538"/>
          <p14:tracePt t="102329" x="9245600" y="3284538"/>
          <p14:tracePt t="102341" x="9237663" y="3284538"/>
          <p14:tracePt t="102362" x="9220200" y="3284538"/>
          <p14:tracePt t="102382" x="9202738" y="3284538"/>
          <p14:tracePt t="102416" x="9186863" y="3284538"/>
          <p14:tracePt t="102881" x="9177338" y="3284538"/>
          <p14:tracePt t="102904" x="9161463" y="3284538"/>
          <p14:tracePt t="102905" x="9144000" y="3284538"/>
          <p14:tracePt t="102916" x="9126538" y="3284538"/>
          <p14:tracePt t="102939" x="9110663" y="3284538"/>
          <p14:tracePt t="102950" x="9101138" y="3284538"/>
          <p14:tracePt t="103001" x="9101138" y="3268663"/>
          <p14:tracePt t="103535" x="9085263" y="3268663"/>
          <p14:tracePt t="103547" x="9067800" y="3268663"/>
          <p14:tracePt t="103558" x="9024938" y="3259138"/>
          <p14:tracePt t="103560" x="8932863" y="3243263"/>
          <p14:tracePt t="103572" x="8847138" y="3225800"/>
          <p14:tracePt t="103583" x="8712200" y="3208338"/>
          <p14:tracePt t="103584" x="8585200" y="3200400"/>
          <p14:tracePt t="103599" x="8440738" y="3182938"/>
          <p14:tracePt t="103600" x="8255000" y="3182938"/>
          <p14:tracePt t="103610" x="8059738" y="3167063"/>
          <p14:tracePt t="103625" x="7645400" y="3167063"/>
          <p14:tracePt t="103633" x="7434263" y="3167063"/>
          <p14:tracePt t="103645" x="7188200" y="3167063"/>
          <p14:tracePt t="103658" x="6773863" y="3167063"/>
          <p14:tracePt t="103673" x="6596063" y="3167063"/>
          <p14:tracePt t="103673" x="6408738" y="3167063"/>
          <p14:tracePt t="103684" x="6332538" y="3167063"/>
          <p14:tracePt t="103695" x="6189663" y="3167063"/>
          <p14:tracePt t="103706" x="6053138" y="3167063"/>
          <p14:tracePt t="103707" x="5943600" y="3167063"/>
          <p14:tracePt t="103716" x="5859463" y="3167063"/>
          <p14:tracePt t="103729" x="5765800" y="3167063"/>
          <p14:tracePt t="103731" x="5672138" y="3167063"/>
          <p14:tracePt t="103741" x="5595938" y="3167063"/>
          <p14:tracePt t="103750" x="5529263" y="3167063"/>
          <p14:tracePt t="103754" x="5494338" y="3167063"/>
          <p14:tracePt t="103766" x="5435600" y="3167063"/>
          <p14:tracePt t="103775" x="5392738" y="3182938"/>
          <p14:tracePt t="103783" x="5341938" y="3182938"/>
          <p14:tracePt t="103786" x="5316538" y="3182938"/>
          <p14:tracePt t="103797" x="5283200" y="3182938"/>
          <p14:tracePt t="103807" x="5265738" y="3182938"/>
          <p14:tracePt t="103816" x="5240338" y="3182938"/>
          <p14:tracePt t="103828" x="5224463" y="3182938"/>
          <p14:tracePt t="103829" x="5207000" y="3182938"/>
          <p14:tracePt t="103840" x="5181600" y="3182938"/>
          <p14:tracePt t="103850" x="5148263" y="3200400"/>
          <p14:tracePt t="103851" x="5122863" y="3200400"/>
          <p14:tracePt t="103862" x="5072063" y="3200400"/>
          <p14:tracePt t="103874" x="5029200" y="3200400"/>
          <p14:tracePt t="103875" x="4986338" y="3200400"/>
          <p14:tracePt t="103896" x="4953000" y="3200400"/>
          <p14:tracePt t="103899" x="4910138" y="3200400"/>
          <p14:tracePt t="103900" x="4876800" y="3208338"/>
          <p14:tracePt t="103910" x="4851400" y="3208338"/>
          <p14:tracePt t="103933" x="4800600" y="3208338"/>
          <p14:tracePt t="103934" x="4716463" y="3208338"/>
          <p14:tracePt t="103943" x="4673600" y="3225800"/>
          <p14:tracePt t="103957" x="4579938" y="3243263"/>
          <p14:tracePt t="103966" x="4538663" y="3259138"/>
          <p14:tracePt t="103977" x="4503738" y="3259138"/>
          <p14:tracePt t="103990" x="4462463" y="3259138"/>
          <p14:tracePt t="103991" x="4411663" y="3268663"/>
          <p14:tracePt t="104001" x="4386263" y="3268663"/>
          <p14:tracePt t="104012" x="4351338" y="3284538"/>
          <p14:tracePt t="104015" x="4325938" y="3284538"/>
          <p14:tracePt t="104028" x="4310063" y="3284538"/>
          <p14:tracePt t="104029" x="4292600" y="3284538"/>
          <p14:tracePt t="104040" x="4275138" y="3284538"/>
          <p14:tracePt t="104052" x="4267200" y="3302000"/>
          <p14:tracePt t="104053" x="4249738" y="3302000"/>
          <p14:tracePt t="104065" x="4233863" y="3302000"/>
          <p14:tracePt t="104074" x="4216400" y="3302000"/>
          <p14:tracePt t="104094" x="4208463" y="3302000"/>
          <p14:tracePt t="104182" x="4216400" y="3302000"/>
          <p14:tracePt t="104193" x="4249738" y="3302000"/>
          <p14:tracePt t="104203" x="4275138" y="3302000"/>
          <p14:tracePt t="104213" x="4310063" y="3302000"/>
          <p14:tracePt t="104226" x="4351338" y="3302000"/>
          <p14:tracePt t="104227" x="4462463" y="3302000"/>
          <p14:tracePt t="104239" x="4546600" y="3302000"/>
          <p14:tracePt t="104240" x="4605338" y="3302000"/>
          <p14:tracePt t="104250" x="4716463" y="3284538"/>
          <p14:tracePt t="104263" x="4833938" y="3268663"/>
          <p14:tracePt t="104265" x="4953000" y="3268663"/>
          <p14:tracePt t="104274" x="5062538" y="3259138"/>
          <p14:tracePt t="104284" x="5181600" y="3243263"/>
          <p14:tracePt t="104298" x="5376863" y="3243263"/>
          <p14:tracePt t="104307" x="5453063" y="3243263"/>
          <p14:tracePt t="104317" x="5537200" y="3243263"/>
          <p14:tracePt t="104328" x="5613400" y="3243263"/>
          <p14:tracePt t="104330" x="5707063" y="3243263"/>
          <p14:tracePt t="104340" x="5783263" y="3243263"/>
          <p14:tracePt t="104352" x="5918200" y="3243263"/>
          <p14:tracePt t="104362" x="5943600" y="3243263"/>
          <p14:tracePt t="104374" x="6002338" y="3243263"/>
          <p14:tracePt t="104383" x="6096000" y="3243263"/>
          <p14:tracePt t="104387" x="6154738" y="3243263"/>
          <p14:tracePt t="104400" x="6197600" y="3243263"/>
          <p14:tracePt t="104401" x="6265863" y="3259138"/>
          <p14:tracePt t="104410" x="6324600" y="3259138"/>
          <p14:tracePt t="104433" x="6392863" y="3259138"/>
          <p14:tracePt t="104434" x="6561138" y="3259138"/>
          <p14:tracePt t="104443" x="6654800" y="3259138"/>
          <p14:tracePt t="104457" x="6738938" y="3259138"/>
          <p14:tracePt t="104458" x="6850063" y="3259138"/>
          <p14:tracePt t="104466" x="6951663" y="3259138"/>
          <p14:tracePt t="104476" x="7043738" y="3259138"/>
          <p14:tracePt t="104491" x="7256463" y="3259138"/>
          <p14:tracePt t="104500" x="7450138" y="3259138"/>
          <p14:tracePt t="104510" x="7586663" y="3268663"/>
          <p14:tracePt t="104524" x="7747000" y="3268663"/>
          <p14:tracePt t="104525" x="7881938" y="3268663"/>
          <p14:tracePt t="104539" x="8120063" y="3284538"/>
          <p14:tracePt t="104551" x="8272463" y="3284538"/>
          <p14:tracePt t="104554" x="8389938" y="3302000"/>
          <p14:tracePt t="104565" x="8501063" y="3302000"/>
          <p14:tracePt t="104574" x="8602663" y="3319463"/>
          <p14:tracePt t="104584" x="8678863" y="3327400"/>
          <p14:tracePt t="104596" x="8813800" y="3360738"/>
          <p14:tracePt t="104608" x="8872538" y="3378200"/>
          <p14:tracePt t="104621" x="8932863" y="3378200"/>
          <p14:tracePt t="104623" x="8974138" y="3395663"/>
          <p14:tracePt t="104633" x="9009063" y="3395663"/>
          <p14:tracePt t="104643" x="9050338" y="3395663"/>
          <p14:tracePt t="104644" x="9101138" y="3403600"/>
          <p14:tracePt t="104659" x="9110663" y="3403600"/>
          <p14:tracePt t="104660" x="9161463" y="3403600"/>
          <p14:tracePt t="104673" x="9177338" y="3403600"/>
          <p14:tracePt t="104998" x="9177338" y="3395663"/>
          <p14:tracePt t="105009" x="9144000" y="3378200"/>
          <p14:tracePt t="105022" x="9110663" y="3344863"/>
          <p14:tracePt t="105023" x="9085263" y="3327400"/>
          <p14:tracePt t="105035" x="9050338" y="3319463"/>
          <p14:tracePt t="105047" x="8991600" y="3268663"/>
          <p14:tracePt t="105059" x="8966200" y="3259138"/>
          <p14:tracePt t="105070" x="8932863" y="3243263"/>
          <p14:tracePt t="105079" x="8907463" y="3225800"/>
          <p14:tracePt t="105081" x="8872538" y="3208338"/>
          <p14:tracePt t="105093" x="8847138" y="3208338"/>
          <p14:tracePt t="105105" x="8831263" y="3208338"/>
          <p14:tracePt t="105106" x="8813800" y="3208338"/>
          <p14:tracePt t="105117" x="8796338" y="3208338"/>
          <p14:tracePt t="105128" x="8780463" y="3208338"/>
          <p14:tracePt t="105128" x="8770938" y="3208338"/>
          <p14:tracePt t="105402" x="8780463" y="3200400"/>
          <p14:tracePt t="105414" x="8813800" y="3200400"/>
          <p14:tracePt t="105436" x="8831263" y="3200400"/>
          <p14:tracePt t="105437" x="8890000" y="3200400"/>
          <p14:tracePt t="105448" x="8915400" y="3200400"/>
          <p14:tracePt t="105460" x="8966200" y="3200400"/>
          <p14:tracePt t="105461" x="8991600" y="3200400"/>
          <p14:tracePt t="105472" x="9024938" y="3200400"/>
          <p14:tracePt t="105482" x="9050338" y="3200400"/>
          <p14:tracePt t="105484" x="9085263" y="3200400"/>
          <p14:tracePt t="105494" x="9101138" y="3200400"/>
          <p14:tracePt t="105506" x="9110663" y="3200400"/>
          <p14:tracePt t="105515" x="9126538" y="3200400"/>
          <p14:tracePt t="105540" x="9144000" y="3200400"/>
          <p14:tracePt t="105637" x="9161463" y="3200400"/>
          <p14:tracePt t="105758" x="9177338" y="3200400"/>
          <p14:tracePt t="105778" x="9177338" y="3182938"/>
          <p14:tracePt t="105789" x="9186863" y="3182938"/>
          <p14:tracePt t="105791" x="9202738" y="3182938"/>
          <p14:tracePt t="105827" x="9220200" y="3182938"/>
          <p14:tracePt t="105828" x="9237663" y="3182938"/>
          <p14:tracePt t="105839" x="9245600" y="3182938"/>
          <p14:tracePt t="105850" x="9263063" y="3182938"/>
          <p14:tracePt t="105864" x="9278938" y="3182938"/>
          <p14:tracePt t="105864" x="9296400" y="3182938"/>
          <p14:tracePt t="105879" x="9313863" y="3182938"/>
          <p14:tracePt t="105904" x="9321800" y="3182938"/>
          <p14:tracePt t="105931" x="9339263" y="3182938"/>
          <p14:tracePt t="105946" x="9355138" y="3182938"/>
          <p14:tracePt t="105972" x="9372600" y="3182938"/>
          <p14:tracePt t="106459" x="9372600" y="3167063"/>
          <p14:tracePt t="106841" x="9355138" y="3167063"/>
          <p14:tracePt t="106874" x="9339263" y="3167063"/>
          <p14:tracePt t="106875" x="9321800" y="3182938"/>
          <p14:tracePt t="106898" x="9313863" y="3182938"/>
          <p14:tracePt t="106899" x="9263063" y="3182938"/>
          <p14:tracePt t="106908" x="9245600" y="3200400"/>
          <p14:tracePt t="106923" x="9202738" y="3200400"/>
          <p14:tracePt t="106932" x="9177338" y="3200400"/>
          <p14:tracePt t="106942" x="9161463" y="3200400"/>
          <p14:tracePt t="106955" x="9144000" y="3208338"/>
          <p14:tracePt t="106964" x="9126538" y="3208338"/>
          <p14:tracePt t="106974" x="9110663" y="3208338"/>
          <p14:tracePt t="107706" x="9101138" y="3208338"/>
          <p14:tracePt t="107717" x="9067800" y="3200400"/>
          <p14:tracePt t="107731" x="8974138" y="3182938"/>
          <p14:tracePt t="107741" x="8915400" y="3182938"/>
          <p14:tracePt t="107753" x="8847138" y="3182938"/>
          <p14:tracePt t="107755" x="8755063" y="3167063"/>
          <p14:tracePt t="107766" x="8661400" y="3167063"/>
          <p14:tracePt t="107775" x="8516938" y="3167063"/>
          <p14:tracePt t="107789" x="8247063" y="3167063"/>
          <p14:tracePt t="107797" x="8186738" y="3167063"/>
          <p14:tracePt t="107807" x="8051800" y="3182938"/>
          <p14:tracePt t="107822" x="7840663" y="3182938"/>
          <p14:tracePt t="107830" x="7721600" y="3200400"/>
          <p14:tracePt t="107841" x="7612063" y="3200400"/>
          <p14:tracePt t="107853" x="7510463" y="3200400"/>
          <p14:tracePt t="107855" x="7434263" y="3200400"/>
          <p14:tracePt t="107864" x="7340600" y="3200400"/>
          <p14:tracePt t="107874" x="7264400" y="3200400"/>
          <p14:tracePt t="107887" x="7180263" y="3200400"/>
          <p14:tracePt t="107889" x="7104063" y="3200400"/>
          <p14:tracePt t="107904" x="6934200" y="3200400"/>
          <p14:tracePt t="107914" x="6858000" y="3200400"/>
          <p14:tracePt t="107925" x="6773863" y="3200400"/>
          <p14:tracePt t="107926" x="6697663" y="3200400"/>
          <p14:tracePt t="107937" x="6621463" y="3200400"/>
          <p14:tracePt t="107947" x="6545263" y="3200400"/>
          <p14:tracePt t="107957" x="6484938" y="3200400"/>
          <p14:tracePt t="107958" x="6408738" y="3200400"/>
          <p14:tracePt t="107972" x="6332538" y="3200400"/>
          <p14:tracePt t="107981" x="6265863" y="3200400"/>
          <p14:tracePt t="107982" x="6189663" y="3200400"/>
          <p14:tracePt t="107993" x="6129338" y="3200400"/>
          <p14:tracePt t="108005" x="6053138" y="3200400"/>
          <p14:tracePt t="108006" x="5994400" y="3200400"/>
          <p14:tracePt t="108015" x="5918200" y="3200400"/>
          <p14:tracePt t="108027" x="5859463" y="3200400"/>
          <p14:tracePt t="108038" x="5799138" y="3200400"/>
          <p14:tracePt t="108039" x="5732463" y="3200400"/>
          <p14:tracePt t="108048" x="5672138" y="3200400"/>
          <p14:tracePt t="108060" x="5630863" y="3200400"/>
          <p14:tracePt t="108063" x="5570538" y="3200400"/>
          <p14:tracePt t="108073" x="5511800" y="3200400"/>
          <p14:tracePt t="108082" x="5478463" y="3200400"/>
          <p14:tracePt t="108093" x="5418138" y="3200400"/>
          <p14:tracePt t="108096" x="5376863" y="3200400"/>
          <p14:tracePt t="108105" x="5334000" y="3200400"/>
          <p14:tracePt t="108115" x="5265738" y="3208338"/>
          <p14:tracePt t="108127" x="5224463" y="3208338"/>
          <p14:tracePt t="108130" x="5181600" y="3208338"/>
          <p14:tracePt t="108139" x="5164138" y="3208338"/>
          <p14:tracePt t="108148" x="5122863" y="3208338"/>
          <p14:tracePt t="108163" x="5046663" y="3225800"/>
          <p14:tracePt t="108173" x="5003800" y="3225800"/>
          <p14:tracePt t="108181" x="4953000" y="3225800"/>
          <p14:tracePt t="108191" x="4935538" y="3243263"/>
          <p14:tracePt t="108193" x="4894263" y="3243263"/>
          <p14:tracePt t="108206" x="4868863" y="3243263"/>
          <p14:tracePt t="108214" x="4818063" y="3259138"/>
          <p14:tracePt t="108217" x="4800600" y="3259138"/>
          <p14:tracePt t="108230" x="4775200" y="3268663"/>
          <p14:tracePt t="108239" x="4732338" y="3268663"/>
          <p14:tracePt t="108248" x="4716463" y="3268663"/>
          <p14:tracePt t="108249" x="4681538" y="3268663"/>
          <p14:tracePt t="108260" x="4656138" y="3268663"/>
          <p14:tracePt t="108271" x="4622800" y="3268663"/>
          <p14:tracePt t="108280" x="4597400" y="3268663"/>
          <p14:tracePt t="108282" x="4579938" y="3268663"/>
          <p14:tracePt t="108293" x="4546600" y="3268663"/>
          <p14:tracePt t="108305" x="4521200" y="3268663"/>
          <p14:tracePt t="108306" x="4503738" y="3268663"/>
          <p14:tracePt t="108315" x="4470400" y="3268663"/>
          <p14:tracePt t="108327" x="4462463" y="3268663"/>
          <p14:tracePt t="108338" x="4427538" y="3268663"/>
          <p14:tracePt t="108339" x="4411663" y="3268663"/>
          <p14:tracePt t="108348" x="4386263" y="3268663"/>
          <p14:tracePt t="108361" x="4368800" y="3268663"/>
          <p14:tracePt t="108363" x="4351338" y="3268663"/>
          <p14:tracePt t="108373" x="4325938" y="3268663"/>
          <p14:tracePt t="108397" x="4292600" y="3284538"/>
          <p14:tracePt t="108399" x="4275138" y="3284538"/>
          <p14:tracePt t="108409" x="4267200" y="3284538"/>
          <p14:tracePt t="108423" x="4249738" y="3284538"/>
          <p14:tracePt t="108424" x="4249738" y="3302000"/>
          <p14:tracePt t="108426" x="4233863" y="3302000"/>
          <p14:tracePt t="108458" x="4216400" y="3302000"/>
          <p14:tracePt t="108801" x="4233863" y="3302000"/>
          <p14:tracePt t="108822" x="4249738" y="3302000"/>
          <p14:tracePt t="108823" x="4249738" y="3284538"/>
          <p14:tracePt t="108835" x="4267200" y="3284538"/>
          <p14:tracePt t="108844" x="4275138" y="3284538"/>
          <p14:tracePt t="108853" x="4310063" y="3284538"/>
          <p14:tracePt t="108855" x="4325938" y="3284538"/>
          <p14:tracePt t="108865" x="4351338" y="3284538"/>
          <p14:tracePt t="108877" x="4368800" y="3284538"/>
          <p14:tracePt t="108892" x="4402138" y="3284538"/>
          <p14:tracePt t="108893" x="4427538" y="3284538"/>
          <p14:tracePt t="108895" x="4462463" y="3284538"/>
          <p14:tracePt t="108909" x="4503738" y="3284538"/>
          <p14:tracePt t="108924" x="4521200" y="3284538"/>
          <p14:tracePt t="108925" x="4579938" y="3284538"/>
          <p14:tracePt t="108936" x="4640263" y="3268663"/>
          <p14:tracePt t="108946" x="4673600" y="3268663"/>
          <p14:tracePt t="108961" x="4741863" y="3259138"/>
          <p14:tracePt t="108970" x="4792663" y="3259138"/>
          <p14:tracePt t="108980" x="4818063" y="3259138"/>
          <p14:tracePt t="108995" x="4894263" y="3243263"/>
          <p14:tracePt t="109003" x="4927600" y="3225800"/>
          <p14:tracePt t="109015" x="4970463" y="3225800"/>
          <p14:tracePt t="109028" x="5011738" y="3208338"/>
          <p14:tracePt t="109030" x="5062538" y="3208338"/>
          <p14:tracePt t="109043" x="5148263" y="3200400"/>
          <p14:tracePt t="109068" x="5240338" y="3182938"/>
          <p14:tracePt t="109069" x="5283200" y="3167063"/>
          <p14:tracePt t="109079" x="5334000" y="3149600"/>
          <p14:tracePt t="109093" x="5392738" y="3132138"/>
          <p14:tracePt t="109095" x="5418138" y="3132138"/>
          <p14:tracePt t="109109" x="5511800" y="3124200"/>
          <p14:tracePt t="109125" x="5595938" y="3106738"/>
          <p14:tracePt t="109136" x="5646738" y="3106738"/>
          <p14:tracePt t="109145" x="5689600" y="3106738"/>
          <p14:tracePt t="109157" x="5748338" y="3106738"/>
          <p14:tracePt t="109159" x="5799138" y="3106738"/>
          <p14:tracePt t="109169" x="5842000" y="3106738"/>
          <p14:tracePt t="109170" x="5900738" y="3090863"/>
          <p14:tracePt t="109181" x="5926138" y="3090863"/>
          <p14:tracePt t="109195" x="6019800" y="3090863"/>
          <p14:tracePt t="109203" x="6096000" y="3073400"/>
          <p14:tracePt t="109214" x="6129338" y="3073400"/>
          <p14:tracePt t="109219" x="6197600" y="3073400"/>
          <p14:tracePt t="109228" x="6215063" y="3073400"/>
          <p14:tracePt t="109236" x="6265863" y="3073400"/>
          <p14:tracePt t="109247" x="6291263" y="3073400"/>
          <p14:tracePt t="109269" x="6367463" y="3073400"/>
          <p14:tracePt t="109270" x="6392863" y="3073400"/>
          <p14:tracePt t="109281" x="6426200" y="3073400"/>
          <p14:tracePt t="109295" x="6459538" y="3073400"/>
          <p14:tracePt t="109296" x="6469063" y="3073400"/>
          <p14:tracePt t="109310" x="6527800" y="3073400"/>
          <p14:tracePt t="109319" x="6578600" y="3073400"/>
          <p14:tracePt t="109331" x="6596063" y="3090863"/>
          <p14:tracePt t="109332" x="6637338" y="3090863"/>
          <p14:tracePt t="109343" x="6680200" y="3106738"/>
          <p14:tracePt t="109353" x="6713538" y="3106738"/>
          <p14:tracePt t="109365" x="6799263" y="3132138"/>
          <p14:tracePt t="109377" x="6850063" y="3149600"/>
          <p14:tracePt t="109395" x="6891338" y="3167063"/>
          <p14:tracePt t="109397" x="6985000" y="3200400"/>
          <p14:tracePt t="109412" x="7027863" y="3208338"/>
          <p14:tracePt t="109413" x="7104063" y="3225800"/>
          <p14:tracePt t="109437" x="7221538" y="3259138"/>
          <p14:tracePt t="109439" x="7297738" y="3259138"/>
          <p14:tracePt t="109451" x="7358063" y="3268663"/>
          <p14:tracePt t="109453" x="7450138" y="3268663"/>
          <p14:tracePt t="109463" x="7518400" y="3284538"/>
          <p14:tracePt t="109477" x="7612063" y="3302000"/>
          <p14:tracePt t="109479" x="7688263" y="3302000"/>
          <p14:tracePt t="109495" x="7840663" y="3319463"/>
          <p14:tracePt t="109503" x="7916863" y="3327400"/>
          <p14:tracePt t="109515" x="7975600" y="3327400"/>
          <p14:tracePt t="109528" x="8051800" y="3344863"/>
          <p14:tracePt t="109529" x="8094663" y="3360738"/>
          <p14:tracePt t="109543" x="8229600" y="3378200"/>
          <p14:tracePt t="109560" x="8364538" y="3395663"/>
          <p14:tracePt t="109569" x="8382000" y="3395663"/>
          <p14:tracePt t="109579" x="8440738" y="3403600"/>
          <p14:tracePt t="109594" x="8483600" y="3403600"/>
          <p14:tracePt t="109595" x="8516938" y="3403600"/>
          <p14:tracePt t="109609" x="8577263" y="3403600"/>
          <p14:tracePt t="109625" x="8618538" y="3403600"/>
          <p14:tracePt t="109636" x="8636000" y="3403600"/>
          <p14:tracePt t="109646" x="8643938" y="3403600"/>
          <p14:tracePt t="109663" x="8661400" y="3403600"/>
          <p14:tracePt t="109914" x="8678863" y="3395663"/>
          <p14:tracePt t="109926" x="8712200" y="3378200"/>
          <p14:tracePt t="109937" x="8770938" y="3360738"/>
          <p14:tracePt t="109950" x="8796338" y="3360738"/>
          <p14:tracePt t="109962" x="8813800" y="3344863"/>
          <p14:tracePt t="109963" x="8847138" y="3344863"/>
          <p14:tracePt t="109976" x="8856663" y="3344863"/>
          <p14:tracePt t="109984" x="8907463" y="3327400"/>
          <p14:tracePt t="109987" x="8915400" y="3327400"/>
          <p14:tracePt t="109999" x="8948738" y="3319463"/>
          <p14:tracePt t="110009" x="8974138" y="3319463"/>
          <p14:tracePt t="110018" x="8991600" y="3319463"/>
          <p14:tracePt t="110019" x="9009063" y="3302000"/>
          <p14:tracePt t="110031" x="9024938" y="3302000"/>
          <p14:tracePt t="110041" x="9024938" y="3284538"/>
          <p14:tracePt t="110051" x="9042400" y="3284538"/>
          <p14:tracePt t="110053" x="9042400" y="3268663"/>
          <p14:tracePt t="110074" x="9050338" y="3268663"/>
          <p14:tracePt t="110083" x="9050338" y="3259138"/>
          <p14:tracePt t="110094" x="9067800" y="3259138"/>
          <p14:tracePt t="110118" x="9067800" y="3243263"/>
          <p14:tracePt t="110128" x="9085263" y="3243263"/>
          <p14:tracePt t="110162" x="9085263" y="3225800"/>
          <p14:tracePt t="110260" x="9101138" y="3225800"/>
          <p14:tracePt t="110778" x="9101138" y="3243263"/>
          <p14:tracePt t="110789" x="9101138" y="3259138"/>
          <p14:tracePt t="110799" x="9101138" y="3268663"/>
          <p14:tracePt t="110809" x="9110663" y="3268663"/>
          <p14:tracePt t="110820" x="9110663" y="3284538"/>
          <p14:tracePt t="110821" x="9126538" y="3319463"/>
          <p14:tracePt t="110833" x="9126538" y="3344863"/>
          <p14:tracePt t="110842" x="9161463" y="3378200"/>
          <p14:tracePt t="110857" x="9161463" y="3403600"/>
          <p14:tracePt t="110859" x="9177338" y="3454400"/>
          <p14:tracePt t="110861" x="9186863" y="3497263"/>
          <p14:tracePt t="110879" x="9202738" y="3589338"/>
          <p14:tracePt t="110903" x="9220200" y="3708400"/>
          <p14:tracePt t="110916" x="9220200" y="3751263"/>
          <p14:tracePt t="110917" x="9220200" y="3784600"/>
          <p14:tracePt t="110929" x="9220200" y="3810000"/>
          <p14:tracePt t="110937" x="9220200" y="3860800"/>
          <p14:tracePt t="110947" x="9220200" y="3886200"/>
          <p14:tracePt t="110958" x="9220200" y="3919538"/>
          <p14:tracePt t="110959" x="9220200" y="3944938"/>
          <p14:tracePt t="110970" x="9220200" y="3979863"/>
          <p14:tracePt t="110979" x="9220200" y="4021138"/>
          <p14:tracePt t="110991" x="9220200" y="4038600"/>
          <p14:tracePt t="110992" x="9220200" y="4064000"/>
          <p14:tracePt t="111003" x="9220200" y="4097338"/>
          <p14:tracePt t="111013" x="9220200" y="4114800"/>
          <p14:tracePt t="111014" x="9220200" y="4140200"/>
          <p14:tracePt t="111024" x="9220200" y="4157663"/>
          <p14:tracePt t="111038" x="9220200" y="4191000"/>
          <p14:tracePt t="111062" x="9220200" y="4198938"/>
          <p14:tracePt t="111080" x="9220200" y="4216400"/>
          <p14:tracePt t="111122" x="9220200" y="4233863"/>
          <p14:tracePt t="111154" x="9220200" y="4249738"/>
          <p14:tracePt t="111172" x="9220200" y="4259263"/>
          <p14:tracePt t="111223" x="9220200" y="4275138"/>
          <p14:tracePt t="111490" x="9220200" y="4259263"/>
          <p14:tracePt t="111510" x="9220200" y="4233863"/>
          <p14:tracePt t="111520" x="9220200" y="4216400"/>
          <p14:tracePt t="111522" x="9237663" y="4191000"/>
          <p14:tracePt t="111536" x="9237663" y="4140200"/>
          <p14:tracePt t="111544" x="9245600" y="4081463"/>
          <p14:tracePt t="111555" x="9263063" y="4021138"/>
          <p14:tracePt t="111557" x="9278938" y="3929063"/>
          <p14:tracePt t="111570" x="9313863" y="3843338"/>
          <p14:tracePt t="111571" x="9321800" y="3733800"/>
          <p14:tracePt t="111585" x="9355138" y="3649663"/>
          <p14:tracePt t="111599" x="9355138" y="3538538"/>
          <p14:tracePt t="111601" x="9372600" y="3513138"/>
          <p14:tracePt t="111603" x="9380538" y="3436938"/>
          <p14:tracePt t="111617" x="9380538" y="3378200"/>
          <p14:tracePt t="111627" x="9398000" y="3327400"/>
          <p14:tracePt t="111628" x="9398000" y="3302000"/>
          <p14:tracePt t="111639" x="9398000" y="3268663"/>
          <p14:tracePt t="111651" x="9398000" y="3259138"/>
          <p14:tracePt t="111653" x="9398000" y="3225800"/>
          <p14:tracePt t="111676" x="9398000" y="3200400"/>
          <p14:tracePt t="111677" x="9398000" y="3182938"/>
          <p14:tracePt t="111688" x="9398000" y="3167063"/>
          <p14:tracePt t="111701" x="9415463" y="3124200"/>
          <p14:tracePt t="111710" x="9415463" y="3106738"/>
          <p14:tracePt t="111721" x="9415463" y="3073400"/>
          <p14:tracePt t="111734" x="9415463" y="3030538"/>
          <p14:tracePt t="111744" x="9415463" y="3014663"/>
          <p14:tracePt t="111766" x="9415463" y="2989263"/>
          <p14:tracePt t="111767" x="9415463" y="2928938"/>
          <p14:tracePt t="111777" x="9415463" y="2895600"/>
          <p14:tracePt t="111787" x="9415463" y="2878138"/>
          <p14:tracePt t="111789" x="9415463" y="2852738"/>
          <p14:tracePt t="111802" x="9398000" y="2836863"/>
          <p14:tracePt t="111810" x="9398000" y="2819400"/>
          <p14:tracePt t="111821" x="9398000" y="2801938"/>
          <p14:tracePt t="111823" x="9398000" y="2794000"/>
          <p14:tracePt t="111844" x="9380538" y="2794000"/>
          <p14:tracePt t="111853" x="9380538" y="2776538"/>
          <p14:tracePt t="111959" x="9380538" y="2760663"/>
          <p14:tracePt t="111988" x="9372600" y="2760663"/>
          <p14:tracePt t="112015" x="9372600" y="2743200"/>
          <p14:tracePt t="112080" x="9372600" y="2760663"/>
          <p14:tracePt t="112091" x="9355138" y="2776538"/>
          <p14:tracePt t="112101" x="9355138" y="2801938"/>
          <p14:tracePt t="112111" x="9339263" y="2836863"/>
          <p14:tracePt t="112121" x="9339263" y="2870200"/>
          <p14:tracePt t="112122" x="9313863" y="2913063"/>
          <p14:tracePt t="112135" x="9313863" y="2938463"/>
          <p14:tracePt t="112144" x="9313863" y="2971800"/>
          <p14:tracePt t="112145" x="9296400" y="2997200"/>
          <p14:tracePt t="112158" x="9296400" y="3030538"/>
          <p14:tracePt t="112161" x="9278938" y="3065463"/>
          <p14:tracePt t="112171" x="9278938" y="3073400"/>
          <p14:tracePt t="112185" x="9263063" y="3106738"/>
          <p14:tracePt t="112187" x="9263063" y="3124200"/>
          <p14:tracePt t="112202" x="9263063" y="3132138"/>
          <p14:tracePt t="112234" x="9263063" y="3149600"/>
          <p14:tracePt t="112261" x="9245600" y="3149600"/>
          <p14:tracePt t="112293" x="9237663" y="3167063"/>
          <p14:tracePt t="112412" x="9220200" y="3167063"/>
          <p14:tracePt t="112432" x="9220200" y="3182938"/>
          <p14:tracePt t="112445" x="9202738" y="3200400"/>
          <p14:tracePt t="112466" x="9202738" y="3208338"/>
          <p14:tracePt t="112477" x="9186863" y="3208338"/>
          <p14:tracePt t="112487" x="9186863" y="3225800"/>
          <p14:tracePt t="112501" x="9186863" y="3243263"/>
          <p14:tracePt t="115060" x="9220200" y="3243263"/>
          <p14:tracePt t="115071" x="9263063" y="3243263"/>
          <p14:tracePt t="115073" x="9321800" y="3243263"/>
          <p14:tracePt t="115084" x="9380538" y="3259138"/>
          <p14:tracePt t="115096" x="9431338" y="3268663"/>
          <p14:tracePt t="115097" x="9474200" y="3284538"/>
          <p14:tracePt t="115108" x="9550400" y="3284538"/>
          <p14:tracePt t="115120" x="9609138" y="3302000"/>
          <p14:tracePt t="115122" x="9669463" y="3302000"/>
          <p14:tracePt t="115131" x="9786938" y="3319463"/>
          <p14:tracePt t="115143" x="9906000" y="3319463"/>
          <p14:tracePt t="115144" x="9999663" y="3319463"/>
          <p14:tracePt t="115158" x="10091738" y="3319463"/>
          <p14:tracePt t="115170" x="10177463" y="3319463"/>
          <p14:tracePt t="115171" x="10253663" y="3319463"/>
          <p14:tracePt t="115181" x="10329863" y="3319463"/>
          <p14:tracePt t="115193" x="10447338" y="3319463"/>
          <p14:tracePt t="115205" x="10482263" y="3319463"/>
          <p14:tracePt t="115214" x="10523538" y="3302000"/>
          <p14:tracePt t="115227" x="10599738" y="3284538"/>
          <p14:tracePt t="115240" x="10642600" y="3284538"/>
          <p14:tracePt t="115241" x="10675938" y="3284538"/>
          <p14:tracePt t="115256" x="10693400" y="3268663"/>
          <p14:tracePt t="115257" x="10701338" y="3268663"/>
          <p14:tracePt t="115266" x="10718800" y="3268663"/>
          <p14:tracePt t="115277" x="10736263" y="3268663"/>
          <p14:tracePt t="115291" x="10752138" y="3268663"/>
          <p14:tracePt t="115326" x="10769600" y="3268663"/>
          <p14:tracePt t="115347" x="10769600" y="3259138"/>
          <p14:tracePt t="115357" x="10777538" y="3259138"/>
          <p14:tracePt t="115365" x="10795000" y="3259138"/>
          <p14:tracePt t="115376" x="10828338" y="3243263"/>
          <p14:tracePt t="115392" x="10837863" y="3243263"/>
          <p14:tracePt t="115397" x="10896600" y="3243263"/>
          <p14:tracePt t="115407" x="10929938" y="3243263"/>
          <p14:tracePt t="115415" x="10964863" y="3243263"/>
          <p14:tracePt t="115430" x="10990263" y="3243263"/>
          <p14:tracePt t="115440" x="11006138" y="3243263"/>
          <p14:tracePt t="115448" x="11023600" y="3243263"/>
          <p14:tracePt t="115451" x="11031538" y="3243263"/>
          <p14:tracePt t="115481" x="11049000" y="3243263"/>
          <p14:tracePt t="116574" x="11031538" y="3243263"/>
          <p14:tracePt t="116586" x="11023600" y="3243263"/>
          <p14:tracePt t="116596" x="10990263" y="3243263"/>
          <p14:tracePt t="116607" x="10964863" y="3243263"/>
          <p14:tracePt t="116608" x="10914063" y="3243263"/>
          <p14:tracePt t="116619" x="10812463" y="3225800"/>
          <p14:tracePt t="116633" x="10599738" y="3208338"/>
          <p14:tracePt t="116645" x="10312400" y="3182938"/>
          <p14:tracePt t="116655" x="10033000" y="3167063"/>
          <p14:tracePt t="116656" x="9652000" y="3167063"/>
          <p14:tracePt t="116668" x="9237663" y="3149600"/>
          <p14:tracePt t="116678" x="8720138" y="3149600"/>
          <p14:tracePt t="116680" x="8212138" y="3149600"/>
          <p14:tracePt t="116690" x="7670800" y="3149600"/>
          <p14:tracePt t="116701" x="7162800" y="3149600"/>
          <p14:tracePt t="116711" x="6662738" y="3149600"/>
          <p14:tracePt t="116713" x="6484938" y="3149600"/>
          <p14:tracePt t="116723" x="6172200" y="3149600"/>
          <p14:tracePt t="116735" x="5867400" y="3167063"/>
          <p14:tracePt t="116736" x="5765800" y="3167063"/>
          <p14:tracePt t="116745" x="5554663" y="3182938"/>
          <p14:tracePt t="116758" x="5402263" y="3200400"/>
          <p14:tracePt t="116768" x="5359400" y="3208338"/>
          <p14:tracePt t="116770" x="5265738" y="3208338"/>
          <p14:tracePt t="116779" x="5207000" y="3225800"/>
          <p14:tracePt t="116793" x="5181600" y="3225800"/>
          <p14:tracePt t="116794" x="5148263" y="3225800"/>
          <p14:tracePt t="116821" x="5148263" y="3208338"/>
          <p14:tracePt t="117132" x="5164138" y="3208338"/>
          <p14:tracePt t="117142" x="5181600" y="3208338"/>
          <p14:tracePt t="117154" x="5207000" y="3208338"/>
          <p14:tracePt t="117156" x="5224463" y="3208338"/>
          <p14:tracePt t="117167" x="5240338" y="3208338"/>
          <p14:tracePt t="117178" x="5265738" y="3208338"/>
          <p14:tracePt t="117189" x="5283200" y="3208338"/>
          <p14:tracePt t="117190" x="5300663" y="3208338"/>
          <p14:tracePt t="117201" x="5316538" y="3225800"/>
          <p14:tracePt t="117211" x="5334000" y="3225800"/>
          <p14:tracePt t="117214" x="5341938" y="3225800"/>
          <p14:tracePt t="117224" x="5359400" y="3225800"/>
          <p14:tracePt t="117235" x="5376863" y="3225800"/>
          <p14:tracePt t="117237" x="5392738" y="3225800"/>
          <p14:tracePt t="117246" x="5402263" y="3225800"/>
          <p14:tracePt t="117258" x="5418138" y="3225800"/>
          <p14:tracePt t="117278" x="5435600" y="3225800"/>
          <p14:tracePt t="117280" x="5453063" y="3225800"/>
          <p14:tracePt t="117290" x="5468938" y="3208338"/>
          <p14:tracePt t="117303" x="5478463" y="3208338"/>
          <p14:tracePt t="117312" x="5478463" y="3200400"/>
          <p14:tracePt t="117323" x="5494338" y="3200400"/>
          <p14:tracePt t="117335" x="5511800" y="3200400"/>
          <p14:tracePt t="117346" x="5511800" y="3182938"/>
          <p14:tracePt t="117357" x="5529263" y="3182938"/>
          <p14:tracePt t="117368" x="5529263" y="3167063"/>
          <p14:tracePt t="117383" x="5537200" y="3149600"/>
          <p14:tracePt t="117398" x="5537200" y="3132138"/>
          <p14:tracePt t="117435" x="5537200" y="3124200"/>
          <p14:tracePt t="117457" x="5537200" y="3106738"/>
          <p14:tracePt t="117478" x="5537200" y="3090863"/>
          <p14:tracePt t="117490" x="5537200" y="3073400"/>
          <p14:tracePt t="117512" x="5529263" y="3073400"/>
          <p14:tracePt t="117513" x="5529263" y="3065463"/>
          <p14:tracePt t="117523" x="5529263" y="3048000"/>
          <p14:tracePt t="117535" x="5511800" y="3048000"/>
          <p14:tracePt t="117556" x="5494338" y="3030538"/>
          <p14:tracePt t="117557" x="5494338" y="3014663"/>
          <p14:tracePt t="117567" x="5478463" y="3014663"/>
          <p14:tracePt t="117579" x="5468938" y="2997200"/>
          <p14:tracePt t="117602" x="5453063" y="2997200"/>
          <p14:tracePt t="117612" x="5435600" y="2989263"/>
          <p14:tracePt t="117627" x="5418138" y="2989263"/>
          <p14:tracePt t="117646" x="5402263" y="2989263"/>
          <p14:tracePt t="117658" x="5392738" y="2989263"/>
          <p14:tracePt t="117669" x="5376863" y="2989263"/>
          <p14:tracePt t="117690" x="5359400" y="2989263"/>
          <p14:tracePt t="117702" x="5341938" y="2989263"/>
          <p14:tracePt t="117712" x="5334000" y="2989263"/>
          <p14:tracePt t="117724" x="5316538" y="2997200"/>
          <p14:tracePt t="117735" x="5300663" y="2997200"/>
          <p14:tracePt t="117744" x="5300663" y="3014663"/>
          <p14:tracePt t="117747" x="5283200" y="3014663"/>
          <p14:tracePt t="117757" x="5265738" y="3030538"/>
          <p14:tracePt t="117769" x="5257800" y="3030538"/>
          <p14:tracePt t="117770" x="5257800" y="3048000"/>
          <p14:tracePt t="117780" x="5240338" y="3048000"/>
          <p14:tracePt t="117791" x="5240338" y="3065463"/>
          <p14:tracePt t="117801" x="5224463" y="3065463"/>
          <p14:tracePt t="117812" x="5224463" y="3073400"/>
          <p14:tracePt t="117813" x="5207000" y="3073400"/>
          <p14:tracePt t="117824" x="5199063" y="3090863"/>
          <p14:tracePt t="117845" x="5181600" y="3106738"/>
          <p14:tracePt t="117857" x="5181600" y="3124200"/>
          <p14:tracePt t="117868" x="5164138" y="3124200"/>
          <p14:tracePt t="117879" x="5164138" y="3132138"/>
          <p14:tracePt t="117891" x="5164138" y="3149600"/>
          <p14:tracePt t="117894" x="5148263" y="3149600"/>
          <p14:tracePt t="117920" x="5148263" y="3167063"/>
          <p14:tracePt t="117951" x="5148263" y="3182938"/>
          <p14:tracePt t="117971" x="5148263" y="3200400"/>
          <p14:tracePt t="117985" x="5148263" y="3208338"/>
          <p14:tracePt t="118004" x="5148263" y="3225800"/>
          <p14:tracePt t="118014" x="5148263" y="3243263"/>
          <p14:tracePt t="118037" x="5164138" y="3243263"/>
          <p14:tracePt t="118038" x="5164138" y="3259138"/>
          <p14:tracePt t="118061" x="5181600" y="3268663"/>
          <p14:tracePt t="118062" x="5199063" y="3268663"/>
          <p14:tracePt t="118072" x="5199063" y="3284538"/>
          <p14:tracePt t="118085" x="5207000" y="3284538"/>
          <p14:tracePt t="118086" x="5224463" y="3302000"/>
          <p14:tracePt t="118109" x="5240338" y="3319463"/>
          <p14:tracePt t="118122" x="5257800" y="3319463"/>
          <p14:tracePt t="118123" x="5257800" y="3327400"/>
          <p14:tracePt t="118135" x="5265738" y="3327400"/>
          <p14:tracePt t="118145" x="5283200" y="3344863"/>
          <p14:tracePt t="118158" x="5300663" y="3344863"/>
          <p14:tracePt t="118177" x="5334000" y="3360738"/>
          <p14:tracePt t="118191" x="5341938" y="3360738"/>
          <p14:tracePt t="118212" x="5359400" y="3360738"/>
          <p14:tracePt t="118225" x="5376863" y="3360738"/>
          <p14:tracePt t="118245" x="5392738" y="3360738"/>
          <p14:tracePt t="118256" x="5402263" y="3360738"/>
          <p14:tracePt t="118268" x="5418138" y="3360738"/>
          <p14:tracePt t="118279" x="5435600" y="3360738"/>
          <p14:tracePt t="118301" x="5453063" y="3360738"/>
          <p14:tracePt t="118312" x="5468938" y="3360738"/>
          <p14:tracePt t="118323" x="5478463" y="3360738"/>
          <p14:tracePt t="118345" x="5494338" y="3344863"/>
          <p14:tracePt t="118358" x="5511800" y="3344863"/>
          <p14:tracePt t="118370" x="5529263" y="3327400"/>
          <p14:tracePt t="118396" x="5537200" y="3319463"/>
          <p14:tracePt t="118406" x="5537200" y="3302000"/>
          <p14:tracePt t="118421" x="5554663" y="3302000"/>
          <p14:tracePt t="118436" x="5570538" y="3284538"/>
          <p14:tracePt t="118457" x="5570538" y="3268663"/>
          <p14:tracePt t="118458" x="5570538" y="3259138"/>
          <p14:tracePt t="118478" x="5588000" y="3259138"/>
          <p14:tracePt t="118490" x="5588000" y="3243263"/>
          <p14:tracePt t="118515" x="5588000" y="3225800"/>
          <p14:tracePt t="118547" x="5588000" y="3208338"/>
          <p14:tracePt t="118579" x="5588000" y="3200400"/>
          <p14:tracePt t="118601" x="5588000" y="3182938"/>
          <p14:tracePt t="118613" x="5588000" y="3167063"/>
          <p14:tracePt t="118636" x="5588000" y="3149600"/>
          <p14:tracePt t="118656" x="5588000" y="3132138"/>
          <p14:tracePt t="118669" x="5588000" y="3124200"/>
          <p14:tracePt t="118689" x="5588000" y="3106738"/>
          <p14:tracePt t="118702" x="5588000" y="3090863"/>
          <p14:tracePt t="118722" x="5588000" y="3073400"/>
          <p14:tracePt t="118735" x="5588000" y="3065463"/>
          <p14:tracePt t="118757" x="5570538" y="3048000"/>
          <p14:tracePt t="118768" x="5570538" y="3030538"/>
          <p14:tracePt t="118781" x="5554663" y="3030538"/>
          <p14:tracePt t="118791" x="5554663" y="3014663"/>
          <p14:tracePt t="118802" x="5537200" y="3014663"/>
          <p14:tracePt t="118823" x="5529263" y="2997200"/>
          <p14:tracePt t="118845" x="5511800" y="2997200"/>
          <p14:tracePt t="118846" x="5494338" y="2997200"/>
          <p14:tracePt t="118869" x="5478463" y="2989263"/>
          <p14:tracePt t="118879" x="5468938" y="2989263"/>
          <p14:tracePt t="118893" x="5453063" y="2989263"/>
          <p14:tracePt t="118894" x="5435600" y="2989263"/>
          <p14:tracePt t="118911" x="5418138" y="2971800"/>
          <p14:tracePt t="118923" x="5402263" y="2971800"/>
          <p14:tracePt t="118934" x="5392738" y="2971800"/>
          <p14:tracePt t="118946" x="5376863" y="2971800"/>
          <p14:tracePt t="118957" x="5359400" y="2971800"/>
          <p14:tracePt t="118969" x="5341938" y="2971800"/>
          <p14:tracePt t="118978" x="5334000" y="2971800"/>
          <p14:tracePt t="118993" x="5316538" y="2971800"/>
          <p14:tracePt t="119002" x="5300663" y="2971800"/>
          <p14:tracePt t="119025" x="5265738" y="2971800"/>
          <p14:tracePt t="119036" x="5257800" y="2971800"/>
          <p14:tracePt t="119057" x="5224463" y="2971800"/>
          <p14:tracePt t="119080" x="5207000" y="2971800"/>
          <p14:tracePt t="119102" x="5199063" y="2971800"/>
          <p14:tracePt t="119112" x="5199063" y="2989263"/>
          <p14:tracePt t="119124" x="5181600" y="2989263"/>
          <p14:tracePt t="119145" x="5181600" y="2997200"/>
          <p14:tracePt t="119147" x="5164138" y="2997200"/>
          <p14:tracePt t="119169" x="5164138" y="3014663"/>
          <p14:tracePt t="119170" x="5148263" y="3014663"/>
          <p14:tracePt t="119179" x="5148263" y="3030538"/>
          <p14:tracePt t="119202" x="5148263" y="3048000"/>
          <p14:tracePt t="119212" x="5138738" y="3065463"/>
          <p14:tracePt t="119235" x="5138738" y="3073400"/>
          <p14:tracePt t="119278" x="5138738" y="3090863"/>
          <p14:tracePt t="119312" x="5138738" y="3106738"/>
          <p14:tracePt t="119363" x="5138738" y="3124200"/>
          <p14:tracePt t="119412" x="5138738" y="3132138"/>
          <p14:tracePt t="119414" x="5138738" y="3149600"/>
          <p14:tracePt t="119429" x="5138738" y="3167063"/>
          <p14:tracePt t="119454" x="5138738" y="3182938"/>
          <p14:tracePt t="119464" x="5138738" y="3200400"/>
          <p14:tracePt t="119487" x="5138738" y="3208338"/>
          <p14:tracePt t="119502" x="5148263" y="3225800"/>
          <p14:tracePt t="119536" x="5148263" y="3243263"/>
          <p14:tracePt t="119558" x="5164138" y="3243263"/>
          <p14:tracePt t="119629" x="5164138" y="3259138"/>
          <p14:tracePt t="119662" x="5181600" y="3268663"/>
          <p14:tracePt t="119711" x="5181600" y="3284538"/>
          <p14:tracePt t="120325" x="5199063" y="3284538"/>
          <p14:tracePt t="120336" x="5207000" y="3284538"/>
          <p14:tracePt t="120348" x="5224463" y="3284538"/>
          <p14:tracePt t="120350" x="5240338" y="3284538"/>
          <p14:tracePt t="120361" x="5257800" y="3284538"/>
          <p14:tracePt t="120372" x="5265738" y="3284538"/>
          <p14:tracePt t="120383" x="5283200" y="3284538"/>
          <p14:tracePt t="120384" x="5300663" y="3284538"/>
          <p14:tracePt t="120399" x="5316538" y="3284538"/>
          <p14:tracePt t="120422" x="5334000" y="3284538"/>
          <p14:tracePt t="120444" x="5341938" y="3284538"/>
          <p14:tracePt t="120477" x="5359400" y="3284538"/>
          <p14:tracePt t="120510" x="5376863" y="3284538"/>
          <p14:tracePt t="120576" x="5392738" y="3284538"/>
          <p14:tracePt t="120940" x="5402263" y="3284538"/>
          <p14:tracePt t="120961" x="5418138" y="3284538"/>
          <p14:tracePt t="120991" x="5435600" y="3284538"/>
          <p14:tracePt t="121068" x="5453063" y="3284538"/>
          <p14:tracePt t="121120" x="5468938" y="3284538"/>
          <p14:tracePt t="121206" x="5478463" y="3268663"/>
          <p14:tracePt t="121234" x="5494338" y="3268663"/>
          <p14:tracePt t="121260" x="5511800" y="3259138"/>
          <p14:tracePt t="121280" x="5529263" y="3259138"/>
          <p14:tracePt t="121695" x="5537200" y="3259138"/>
          <p14:tracePt t="121705" x="5537200" y="3243263"/>
          <p14:tracePt t="121716" x="5554663" y="3243263"/>
          <p14:tracePt t="121728" x="5570538" y="3225800"/>
          <p14:tracePt t="121748" x="5588000" y="3225800"/>
          <p14:tracePt t="121749" x="5588000" y="3208338"/>
          <p14:tracePt t="121780" x="5595938" y="3208338"/>
          <p14:tracePt t="121805" x="5595938" y="3200400"/>
          <p14:tracePt t="121829" x="5595938" y="3182938"/>
          <p14:tracePt t="121848" x="5595938" y="3167063"/>
          <p14:tracePt t="121877" x="5595938" y="3149600"/>
          <p14:tracePt t="123299" x="5630863" y="3149600"/>
          <p14:tracePt t="123311" x="5672138" y="3149600"/>
          <p14:tracePt t="123323" x="5765800" y="3132138"/>
          <p14:tracePt t="123324" x="5867400" y="3132138"/>
          <p14:tracePt t="123335" x="6019800" y="3106738"/>
          <p14:tracePt t="123348" x="6324600" y="3048000"/>
          <p14:tracePt t="123349" x="6604000" y="3014663"/>
          <p14:tracePt t="123360" x="6738938" y="2989263"/>
          <p14:tracePt t="123370" x="7010400" y="2971800"/>
          <p14:tracePt t="123384" x="7281863" y="2954338"/>
          <p14:tracePt t="123385" x="7569200" y="2938463"/>
          <p14:tracePt t="123390" x="7840663" y="2938463"/>
          <p14:tracePt t="123400" x="8348663" y="2938463"/>
          <p14:tracePt t="123410" x="8643938" y="2938463"/>
          <p14:tracePt t="123422" x="8813800" y="2938463"/>
          <p14:tracePt t="123424" x="9380538" y="2938463"/>
          <p14:tracePt t="123434" x="9728200" y="2954338"/>
          <p14:tracePt t="123443" x="9898063" y="2971800"/>
          <p14:tracePt t="123447" x="10167938" y="2989263"/>
          <p14:tracePt t="123459" x="10439400" y="2997200"/>
          <p14:tracePt t="123467" x="10523538" y="3014663"/>
          <p14:tracePt t="123476" x="10736263" y="3030538"/>
          <p14:tracePt t="123479" x="10888663" y="3048000"/>
          <p14:tracePt t="123491" x="11006138" y="3065463"/>
          <p14:tracePt t="123503" x="11107738" y="3065463"/>
          <p14:tracePt t="123504" x="11183938" y="3073400"/>
          <p14:tracePt t="123519" x="11277600" y="3090863"/>
          <p14:tracePt t="123532" x="11320463" y="3090863"/>
          <p14:tracePt t="123542" x="11353800" y="3106738"/>
          <p14:tracePt t="123544" x="11379200" y="3106738"/>
          <p14:tracePt t="123555" x="11396663" y="3106738"/>
          <p14:tracePt t="123566" x="11412538" y="3106738"/>
          <p14:tracePt t="123587" x="11430000" y="3106738"/>
          <p14:tracePt t="123761" x="11437938" y="3106738"/>
          <p14:tracePt t="123782" x="11455400" y="3124200"/>
          <p14:tracePt t="123794" x="11472863" y="3124200"/>
          <p14:tracePt t="123805" x="11488738" y="3132138"/>
          <p14:tracePt t="123817" x="11498263" y="3132138"/>
          <p14:tracePt t="123853" x="11498263" y="3149600"/>
          <p14:tracePt t="123872" x="11488738" y="3149600"/>
          <p14:tracePt t="123882" x="11455400" y="3167063"/>
          <p14:tracePt t="123884" x="11430000" y="3167063"/>
          <p14:tracePt t="123898" x="11412538" y="3167063"/>
          <p14:tracePt t="123899" x="11379200" y="3182938"/>
          <p14:tracePt t="123913" x="11353800" y="3182938"/>
          <p14:tracePt t="123922" x="11303000" y="3200400"/>
          <p14:tracePt t="123923" x="11277600" y="3200400"/>
          <p14:tracePt t="123933" x="11244263" y="3208338"/>
          <p14:tracePt t="123948" x="11201400" y="3208338"/>
          <p14:tracePt t="123956" x="11183938" y="3225800"/>
          <p14:tracePt t="123967" x="11168063" y="3225800"/>
          <p14:tracePt t="123981" x="11158538" y="3225800"/>
          <p14:tracePt t="124000" x="11142663" y="3225800"/>
          <p14:tracePt t="124455" x="11142663" y="3208338"/>
          <p14:tracePt t="124552" x="11142663" y="3200400"/>
          <p14:tracePt t="124590" x="11142663" y="3182938"/>
          <p14:tracePt t="134649" x="11142663" y="3208338"/>
          <p14:tracePt t="134661" x="11142663" y="3243263"/>
          <p14:tracePt t="134672" x="11142663" y="3259138"/>
          <p14:tracePt t="134674" x="11125200" y="3284538"/>
          <p14:tracePt t="134685" x="11125200" y="3302000"/>
          <p14:tracePt t="134695" x="11125200" y="3319463"/>
          <p14:tracePt t="134709" x="11125200" y="3327400"/>
          <p14:tracePt t="134728" x="11125200" y="3344863"/>
          <p14:tracePt t="134729" x="11125200" y="3360738"/>
          <p14:tracePt t="134742" x="11125200" y="3378200"/>
          <p14:tracePt t="134745" x="11125200" y="3395663"/>
          <p14:tracePt t="134759" x="11125200" y="3403600"/>
          <p14:tracePt t="134761" x="11125200" y="3421063"/>
          <p14:tracePt t="134775" x="11125200" y="3454400"/>
          <p14:tracePt t="134778" x="11125200" y="3462338"/>
          <p14:tracePt t="134787" x="11125200" y="3479800"/>
          <p14:tracePt t="134796" x="11125200" y="3497263"/>
          <p14:tracePt t="134810" x="11125200" y="3530600"/>
          <p14:tracePt t="134819" x="11125200" y="3538538"/>
          <p14:tracePt t="134847" x="11125200" y="3556000"/>
          <p14:tracePt t="134874" x="11142663" y="3556000"/>
          <p14:tracePt t="134902" x="11142663" y="3573463"/>
          <p14:tracePt t="134926" x="11158538" y="3573463"/>
          <p14:tracePt t="134945" x="11168063" y="3573463"/>
          <p14:tracePt t="134960" x="11168063" y="3589338"/>
          <p14:tracePt t="134968" x="11183938" y="3589338"/>
          <p14:tracePt t="135001" x="11201400" y="3598863"/>
          <p14:tracePt t="135013" x="11201400" y="3614738"/>
          <p14:tracePt t="135025" x="11218863" y="3632200"/>
          <p14:tracePt t="135036" x="11218863" y="3649663"/>
          <p14:tracePt t="135037" x="11244263" y="3675063"/>
          <p14:tracePt t="135060" x="11260138" y="3708400"/>
          <p14:tracePt t="135061" x="11320463" y="3792538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FC62C-1032-4126-B654-62F50AB9AC92}"/>
              </a:ext>
            </a:extLst>
          </p:cNvPr>
          <p:cNvSpPr txBox="1"/>
          <p:nvPr/>
        </p:nvSpPr>
        <p:spPr>
          <a:xfrm>
            <a:off x="533763" y="1186347"/>
            <a:ext cx="578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The 2x2 table: </a:t>
            </a:r>
            <a:r>
              <a:rPr lang="en-GB" sz="2700" dirty="0"/>
              <a:t>a</a:t>
            </a:r>
            <a:r>
              <a:rPr lang="en-US" sz="2700" dirty="0"/>
              <a:t>symptomatic population</a:t>
            </a:r>
            <a:r>
              <a:rPr lang="en-GB" sz="2700" dirty="0"/>
              <a:t> – </a:t>
            </a:r>
            <a:r>
              <a:rPr lang="en-GB" sz="2700" b="1" dirty="0"/>
              <a:t>screening threshold</a:t>
            </a:r>
            <a:endParaRPr lang="en-US" sz="27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658027-9A81-3EEF-5696-C6FF8E76CC8C}"/>
              </a:ext>
            </a:extLst>
          </p:cNvPr>
          <p:cNvGraphicFramePr>
            <a:graphicFrameLocks noGrp="1"/>
          </p:cNvGraphicFramePr>
          <p:nvPr/>
        </p:nvGraphicFramePr>
        <p:xfrm>
          <a:off x="1221059" y="2325338"/>
          <a:ext cx="6370824" cy="18421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0505">
                  <a:extLst>
                    <a:ext uri="{9D8B030D-6E8A-4147-A177-3AD203B41FA5}">
                      <a16:colId xmlns:a16="http://schemas.microsoft.com/office/drawing/2014/main" val="2513986635"/>
                    </a:ext>
                  </a:extLst>
                </a:gridCol>
                <a:gridCol w="1017824">
                  <a:extLst>
                    <a:ext uri="{9D8B030D-6E8A-4147-A177-3AD203B41FA5}">
                      <a16:colId xmlns:a16="http://schemas.microsoft.com/office/drawing/2014/main" val="210753697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13421793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194832676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03317271"/>
                    </a:ext>
                  </a:extLst>
                </a:gridCol>
              </a:tblGrid>
              <a:tr h="278130">
                <a:tc rowSpan="2" grid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True disease status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7634136"/>
                  </a:ext>
                </a:extLst>
              </a:tr>
              <a:tr h="377190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Colorectal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</a:t>
                      </a:r>
                      <a:r>
                        <a:rPr lang="en-GB" sz="1000" dirty="0"/>
                        <a:t>colorectal 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66407"/>
                  </a:ext>
                </a:extLst>
              </a:tr>
              <a:tr h="37719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Faecal Hb level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&gt;=120 (positive)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533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576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89141357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&lt; 120 (negative)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?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?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?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2031827"/>
                  </a:ext>
                </a:extLst>
              </a:tr>
              <a:tr h="53149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CRC incidence in asymptomatic population: 0.1%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?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?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Total number of tested patients = 27,238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1850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EC3603E-09C8-858E-A51A-CE65DFF04D04}"/>
              </a:ext>
            </a:extLst>
          </p:cNvPr>
          <p:cNvSpPr txBox="1"/>
          <p:nvPr/>
        </p:nvSpPr>
        <p:spPr>
          <a:xfrm>
            <a:off x="7644347" y="3187499"/>
            <a:ext cx="992412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PPV: </a:t>
            </a:r>
            <a:r>
              <a:rPr lang="en-GB" sz="1350" dirty="0"/>
              <a:t>7</a:t>
            </a:r>
            <a:r>
              <a:rPr lang="en-US" sz="1350" dirty="0"/>
              <a:t>%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83C694-EA1E-0BEA-7D24-9F7CFAB8CC08}"/>
              </a:ext>
            </a:extLst>
          </p:cNvPr>
          <p:cNvSpPr txBox="1"/>
          <p:nvPr/>
        </p:nvSpPr>
        <p:spPr>
          <a:xfrm>
            <a:off x="7634692" y="3687771"/>
            <a:ext cx="1002067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NPV: </a:t>
            </a:r>
            <a:r>
              <a:rPr lang="en-GB" sz="1350" dirty="0"/>
              <a:t>?</a:t>
            </a:r>
            <a:r>
              <a:rPr lang="en-US" sz="1350" dirty="0"/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116E4B-945B-93ED-96B3-72857B231250}"/>
              </a:ext>
            </a:extLst>
          </p:cNvPr>
          <p:cNvSpPr txBox="1"/>
          <p:nvPr/>
        </p:nvSpPr>
        <p:spPr>
          <a:xfrm>
            <a:off x="231287" y="3231842"/>
            <a:ext cx="98977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rgbClr val="767676"/>
                </a:solidFill>
                <a:latin typeface="Arial" panose="020B0604020202020204" pitchFamily="34" charset="0"/>
              </a:rPr>
              <a:t>FIT screening threshold</a:t>
            </a:r>
            <a:endParaRPr lang="en-US" sz="10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F37C1B-2C8D-BD42-4C20-D0D4EC5131D7}"/>
              </a:ext>
            </a:extLst>
          </p:cNvPr>
          <p:cNvSpPr txBox="1"/>
          <p:nvPr/>
        </p:nvSpPr>
        <p:spPr>
          <a:xfrm>
            <a:off x="664076" y="5314950"/>
            <a:ext cx="501281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35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1DC1C8-33F1-D12C-5628-FCCE41364AE3}"/>
              </a:ext>
            </a:extLst>
          </p:cNvPr>
          <p:cNvSpPr txBox="1"/>
          <p:nvPr/>
        </p:nvSpPr>
        <p:spPr>
          <a:xfrm>
            <a:off x="-1" y="5755370"/>
            <a:ext cx="847992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Values from Li </a:t>
            </a:r>
            <a:r>
              <a:rPr lang="en-GB" sz="1350" i="1" dirty="0"/>
              <a:t>et al </a:t>
            </a:r>
            <a:r>
              <a:rPr lang="en-GB" sz="1350" dirty="0"/>
              <a:t>2022 </a:t>
            </a:r>
            <a:r>
              <a:rPr lang="en-GB" sz="1350" dirty="0">
                <a:hlinkClick r:id="rId3"/>
              </a:rPr>
              <a:t>https://</a:t>
            </a:r>
            <a:r>
              <a:rPr lang="en-GB" sz="1350" dirty="0" err="1">
                <a:hlinkClick r:id="rId3"/>
              </a:rPr>
              <a:t>pubmed.ncbi.nlm.nih.gov</a:t>
            </a:r>
            <a:r>
              <a:rPr lang="en-GB" sz="1350" dirty="0">
                <a:hlinkClick r:id="rId3"/>
              </a:rPr>
              <a:t>/35974099/</a:t>
            </a:r>
            <a:r>
              <a:rPr lang="en-GB" sz="1350" dirty="0"/>
              <a:t> </a:t>
            </a:r>
            <a:endParaRPr lang="en-US" sz="135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317107-6D71-CB06-5B9F-8AF847F9E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C4C896-5728-2DBE-9502-642181DD05F4}"/>
              </a:ext>
            </a:extLst>
          </p:cNvPr>
          <p:cNvSpPr txBox="1"/>
          <p:nvPr/>
        </p:nvSpPr>
        <p:spPr>
          <a:xfrm>
            <a:off x="1364841" y="4892869"/>
            <a:ext cx="32569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120mcg/g: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429B4C-5789-9E58-BCBC-E62525B12383}"/>
              </a:ext>
            </a:extLst>
          </p:cNvPr>
          <p:cNvSpPr txBox="1"/>
          <p:nvPr/>
        </p:nvSpPr>
        <p:spPr>
          <a:xfrm>
            <a:off x="4514115" y="4892869"/>
            <a:ext cx="14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</a:t>
            </a:r>
            <a:r>
              <a:rPr lang="en-GB" sz="1350" dirty="0"/>
              <a:t>&lt;70%</a:t>
            </a:r>
            <a:endParaRPr lang="en-US" sz="135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925CCA-005D-DC44-28FD-A73F573AD0AB}"/>
              </a:ext>
            </a:extLst>
          </p:cNvPr>
          <p:cNvSpPr txBox="1"/>
          <p:nvPr/>
        </p:nvSpPr>
        <p:spPr>
          <a:xfrm>
            <a:off x="5811023" y="4892869"/>
            <a:ext cx="14237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&gt;90</a:t>
            </a:r>
            <a:r>
              <a:rPr lang="en-US" sz="1350" dirty="0"/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776381-81D1-75B3-9CD9-ECD118AE6EF9}"/>
              </a:ext>
            </a:extLst>
          </p:cNvPr>
          <p:cNvSpPr txBox="1"/>
          <p:nvPr/>
        </p:nvSpPr>
        <p:spPr>
          <a:xfrm>
            <a:off x="1364841" y="5154389"/>
            <a:ext cx="3163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80mcg/g: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A5517E-08E7-93E4-06B2-A601A2979EE4}"/>
              </a:ext>
            </a:extLst>
          </p:cNvPr>
          <p:cNvSpPr txBox="1"/>
          <p:nvPr/>
        </p:nvSpPr>
        <p:spPr>
          <a:xfrm>
            <a:off x="4514115" y="5154389"/>
            <a:ext cx="14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</a:t>
            </a:r>
            <a:r>
              <a:rPr lang="en-GB" sz="1350" dirty="0"/>
              <a:t>&gt;80%</a:t>
            </a:r>
            <a:endParaRPr lang="en-US" sz="13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4C5F86-4FB9-1FB5-0A3A-8E2062A00065}"/>
              </a:ext>
            </a:extLst>
          </p:cNvPr>
          <p:cNvSpPr txBox="1"/>
          <p:nvPr/>
        </p:nvSpPr>
        <p:spPr>
          <a:xfrm>
            <a:off x="5811023" y="5154389"/>
            <a:ext cx="14237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&gt;90</a:t>
            </a:r>
            <a:r>
              <a:rPr lang="en-US" sz="1350" dirty="0"/>
              <a:t>%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243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33"/>
    </mc:Choice>
    <mc:Fallback xmlns="">
      <p:transition spd="slow" advTm="154033"/>
    </mc:Fallback>
  </mc:AlternateContent>
  <p:extLst>
    <p:ext uri="{3A86A75C-4F4B-4683-9AE1-C65F6400EC91}">
      <p14:laserTraceLst xmlns:p14="http://schemas.microsoft.com/office/powerpoint/2010/main">
        <p14:tracePtLst>
          <p14:tracePt t="1944" x="3319463" y="6738938"/>
          <p14:tracePt t="1955" x="3649663" y="6510338"/>
          <p14:tracePt t="1965" x="4038600" y="6230938"/>
          <p14:tracePt t="1967" x="4487863" y="5943600"/>
          <p14:tracePt t="1977" x="4935538" y="5638800"/>
          <p14:tracePt t="1987" x="5799138" y="5087938"/>
          <p14:tracePt t="1998" x="6596063" y="4622800"/>
          <p14:tracePt t="2008" x="7145338" y="4310063"/>
          <p14:tracePt t="2017" x="7653338" y="4038600"/>
          <p14:tracePt t="2027" x="8153400" y="3767138"/>
          <p14:tracePt t="2030" x="8577263" y="3530600"/>
          <p14:tracePt t="2040" x="8737600" y="3403600"/>
          <p14:tracePt t="2054" x="9085263" y="3167063"/>
          <p14:tracePt t="2064" x="9245600" y="3048000"/>
          <p14:tracePt t="2074" x="9355138" y="2954338"/>
          <p14:tracePt t="2081" x="9440863" y="2870200"/>
          <p14:tracePt t="2093" x="9507538" y="2776538"/>
          <p14:tracePt t="2096" x="9550400" y="2717800"/>
          <p14:tracePt t="2106" x="9593263" y="2641600"/>
          <p14:tracePt t="2113" x="9609138" y="2565400"/>
          <p14:tracePt t="2124" x="9644063" y="2506663"/>
          <p14:tracePt t="2137" x="9669463" y="2387600"/>
          <p14:tracePt t="2146" x="9669463" y="2370138"/>
          <p14:tracePt t="2154" x="9669463" y="2311400"/>
          <p14:tracePt t="2169" x="9669463" y="2235200"/>
          <p14:tracePt t="2178" x="9669463" y="2192338"/>
          <p14:tracePt t="2187" x="9669463" y="2159000"/>
          <p14:tracePt t="2196" x="9669463" y="2141538"/>
          <p14:tracePt t="2207" x="9652000" y="2116138"/>
          <p14:tracePt t="2208" x="9644063" y="2100263"/>
          <p14:tracePt t="2220" x="9626600" y="2082800"/>
          <p14:tracePt t="2235" x="9593263" y="2074863"/>
          <p14:tracePt t="2243" x="9575800" y="2057400"/>
          <p14:tracePt t="2263" x="9575800" y="2039938"/>
          <p14:tracePt t="2579" x="9517063" y="2039938"/>
          <p14:tracePt t="2589" x="9440863" y="2039938"/>
          <p14:tracePt t="2600" x="9380538" y="2039938"/>
          <p14:tracePt t="2610" x="9313863" y="2024063"/>
          <p14:tracePt t="2621" x="9177338" y="2014538"/>
          <p14:tracePt t="2622" x="9009063" y="2014538"/>
          <p14:tracePt t="2633" x="8780463" y="2014538"/>
          <p14:tracePt t="2642" x="8424863" y="2014538"/>
          <p14:tracePt t="2649" x="8110538" y="2014538"/>
          <p14:tracePt t="2661" x="7764463" y="2014538"/>
          <p14:tracePt t="2662" x="7391400" y="2014538"/>
          <p14:tracePt t="2671" x="6992938" y="2024063"/>
          <p14:tracePt t="2679" x="6815138" y="2039938"/>
          <p14:tracePt t="2688" x="6459538" y="2074863"/>
          <p14:tracePt t="2699" x="6154738" y="2082800"/>
          <p14:tracePt t="2711" x="5900738" y="2082800"/>
          <p14:tracePt t="2712" x="5799138" y="2100263"/>
          <p14:tracePt t="2721" x="5595938" y="2116138"/>
          <p14:tracePt t="2734" x="5418138" y="2116138"/>
          <p14:tracePt t="2745" x="5334000" y="2116138"/>
          <p14:tracePt t="2755" x="5257800" y="2116138"/>
          <p14:tracePt t="2766" x="5164138" y="2116138"/>
          <p14:tracePt t="2777" x="5138738" y="2116138"/>
          <p14:tracePt t="2789" x="5105400" y="2116138"/>
          <p14:tracePt t="2791" x="5087938" y="2116138"/>
          <p14:tracePt t="2816" x="5072063" y="2116138"/>
          <p14:tracePt t="3231" x="5087938" y="2116138"/>
          <p14:tracePt t="3485" x="5062538" y="2116138"/>
          <p14:tracePt t="3496" x="5029200" y="2100263"/>
          <p14:tracePt t="3505" x="4986338" y="2074863"/>
          <p14:tracePt t="3515" x="4935538" y="2057400"/>
          <p14:tracePt t="3526" x="4910138" y="2024063"/>
          <p14:tracePt t="3527" x="4868863" y="2014538"/>
          <p14:tracePt t="3539" x="4818063" y="1981200"/>
          <p14:tracePt t="3549" x="4741863" y="1947863"/>
          <p14:tracePt t="3550" x="4673600" y="1938338"/>
          <p14:tracePt t="3565" x="4597400" y="1905000"/>
          <p14:tracePt t="3577" x="4503738" y="1887538"/>
          <p14:tracePt t="3578" x="4411663" y="1879600"/>
          <p14:tracePt t="3587" x="4343400" y="1862138"/>
          <p14:tracePt t="3591" x="4310063" y="1862138"/>
          <p14:tracePt t="3601" x="4249738" y="1846263"/>
          <p14:tracePt t="3611" x="4191000" y="1846263"/>
          <p14:tracePt t="3621" x="4140200" y="1846263"/>
          <p14:tracePt t="3629" x="4114800" y="1828800"/>
          <p14:tracePt t="3631" x="4071938" y="1828800"/>
          <p14:tracePt t="3643" x="4056063" y="1828800"/>
          <p14:tracePt t="3655" x="3995738" y="1811338"/>
          <p14:tracePt t="3664" x="3979863" y="1811338"/>
          <p14:tracePt t="3676" x="3962400" y="1803400"/>
          <p14:tracePt t="3686" x="3944938" y="1803400"/>
          <p14:tracePt t="3687" x="3937000" y="1803400"/>
          <p14:tracePt t="3698" x="3937000" y="1785938"/>
          <p14:tracePt t="3710" x="3919538" y="1785938"/>
          <p14:tracePt t="3718" x="3903663" y="1785938"/>
          <p14:tracePt t="3737" x="3886200" y="1785938"/>
          <p14:tracePt t="3754" x="3878263" y="1770063"/>
          <p14:tracePt t="3767" x="3860800" y="1770063"/>
          <p14:tracePt t="3769" x="3843338" y="1770063"/>
          <p14:tracePt t="3778" x="3827463" y="1770063"/>
          <p14:tracePt t="3787" x="3810000" y="1770063"/>
          <p14:tracePt t="3797" x="3802063" y="1752600"/>
          <p14:tracePt t="3804" x="3767138" y="1752600"/>
          <p14:tracePt t="3814" x="3751263" y="1752600"/>
          <p14:tracePt t="3825" x="3741738" y="1744663"/>
          <p14:tracePt t="3826" x="3725863" y="1744663"/>
          <p14:tracePt t="3837" x="3690938" y="1744663"/>
          <p14:tracePt t="3845" x="3675063" y="1744663"/>
          <p14:tracePt t="3855" x="3665538" y="1727200"/>
          <p14:tracePt t="3865" x="3632200" y="1727200"/>
          <p14:tracePt t="3867" x="3614738" y="1727200"/>
          <p14:tracePt t="3878" x="3589338" y="1727200"/>
          <p14:tracePt t="3891" x="3556000" y="1727200"/>
          <p14:tracePt t="3911" x="3548063" y="1727200"/>
          <p14:tracePt t="4206" x="3556000" y="1727200"/>
          <p14:tracePt t="4215" x="3573463" y="1727200"/>
          <p14:tracePt t="4225" x="3589338" y="1727200"/>
          <p14:tracePt t="4236" x="3606800" y="1727200"/>
          <p14:tracePt t="4237" x="3649663" y="1727200"/>
          <p14:tracePt t="4249" x="3665538" y="1727200"/>
          <p14:tracePt t="4259" x="3708400" y="1727200"/>
          <p14:tracePt t="4261" x="3751263" y="1727200"/>
          <p14:tracePt t="4270" x="3827463" y="1727200"/>
          <p14:tracePt t="4281" x="3903663" y="1727200"/>
          <p14:tracePt t="4293" x="3995738" y="1727200"/>
          <p14:tracePt t="4294" x="4140200" y="1727200"/>
          <p14:tracePt t="4302" x="4275138" y="1727200"/>
          <p14:tracePt t="4309" x="4445000" y="1727200"/>
          <p14:tracePt t="4319" x="4622800" y="1709738"/>
          <p14:tracePt t="4333" x="4833938" y="1693863"/>
          <p14:tracePt t="4334" x="5029200" y="1668463"/>
          <p14:tracePt t="4342" x="5257800" y="1633538"/>
          <p14:tracePt t="4352" x="5453063" y="1617663"/>
          <p14:tracePt t="4375" x="5672138" y="1617663"/>
          <p14:tracePt t="4376" x="5722938" y="1617663"/>
          <p14:tracePt t="4391" x="5900738" y="1617663"/>
          <p14:tracePt t="4393" x="5943600" y="1617663"/>
          <p14:tracePt t="4402" x="6002338" y="1617663"/>
          <p14:tracePt t="4410" x="6062663" y="1617663"/>
          <p14:tracePt t="4419" x="6096000" y="1617663"/>
          <p14:tracePt t="4433" x="6172200" y="1617663"/>
          <p14:tracePt t="4442" x="6215063" y="1617663"/>
          <p14:tracePt t="4451" x="6248400" y="1617663"/>
          <p14:tracePt t="4459" x="6273800" y="1617663"/>
          <p14:tracePt t="4470" x="6307138" y="1617663"/>
          <p14:tracePt t="4471" x="6324600" y="1617663"/>
          <p14:tracePt t="4482" x="6332538" y="1617663"/>
          <p14:tracePt t="4492" x="6350000" y="1617663"/>
          <p14:tracePt t="4502" x="6367463" y="1617663"/>
          <p14:tracePt t="4520" x="6383338" y="1617663"/>
          <p14:tracePt t="6870" x="6332538" y="1668463"/>
          <p14:tracePt t="6880" x="6291263" y="1727200"/>
          <p14:tracePt t="6881" x="6197600" y="1811338"/>
          <p14:tracePt t="6893" x="6096000" y="1938338"/>
          <p14:tracePt t="6903" x="5867400" y="2176463"/>
          <p14:tracePt t="6910" x="5672138" y="2405063"/>
          <p14:tracePt t="6921" x="5570538" y="2522538"/>
          <p14:tracePt t="6922" x="5376863" y="2735263"/>
          <p14:tracePt t="6937" x="5181600" y="2954338"/>
          <p14:tracePt t="6938" x="4970463" y="3167063"/>
          <p14:tracePt t="6952" x="4792663" y="3378200"/>
          <p14:tracePt t="6954" x="4622800" y="3530600"/>
          <p14:tracePt t="6968" x="4546600" y="3598863"/>
          <p14:tracePt t="6969" x="4427538" y="3708400"/>
          <p14:tracePt t="6978" x="4310063" y="3792538"/>
          <p14:tracePt t="6992" x="4275138" y="3827463"/>
          <p14:tracePt t="6993" x="4216400" y="3868738"/>
          <p14:tracePt t="7003" x="4157663" y="3886200"/>
          <p14:tracePt t="7016" x="4132263" y="3919538"/>
          <p14:tracePt t="7025" x="4097338" y="3929063"/>
          <p14:tracePt t="7026" x="4081463" y="3944938"/>
          <p14:tracePt t="7039" x="4071938" y="3944938"/>
          <p14:tracePt t="7052" x="4056063" y="3944938"/>
          <p14:tracePt t="7349" x="4056063" y="3962400"/>
          <p14:tracePt t="7359" x="4021138" y="3987800"/>
          <p14:tracePt t="7371" x="3995738" y="4021138"/>
          <p14:tracePt t="7381" x="3962400" y="4064000"/>
          <p14:tracePt t="7382" x="3937000" y="4122738"/>
          <p14:tracePt t="7398" x="3860800" y="4249738"/>
          <p14:tracePt t="7408" x="3843338" y="4275138"/>
          <p14:tracePt t="7419" x="3810000" y="4310063"/>
          <p14:tracePt t="7428" x="3784600" y="4351338"/>
          <p14:tracePt t="7430" x="3767138" y="4394200"/>
          <p14:tracePt t="7443" x="3751263" y="4427538"/>
          <p14:tracePt t="7453" x="3741738" y="4445000"/>
          <p14:tracePt t="7456" x="3725863" y="4452938"/>
          <p14:tracePt t="7466" x="3725863" y="4470400"/>
          <p14:tracePt t="7485" x="3725863" y="4487863"/>
          <p14:tracePt t="7519" x="3725863" y="4503738"/>
          <p14:tracePt t="7883" x="3741738" y="4503738"/>
          <p14:tracePt t="7903" x="3751263" y="4503738"/>
          <p14:tracePt t="7904" x="3767138" y="4503738"/>
          <p14:tracePt t="7913" x="3784600" y="4470400"/>
          <p14:tracePt t="7924" x="3802063" y="4470400"/>
          <p14:tracePt t="7925" x="3810000" y="4452938"/>
          <p14:tracePt t="7936" x="3827463" y="4445000"/>
          <p14:tracePt t="7945" x="3860800" y="4427538"/>
          <p14:tracePt t="7953" x="3860800" y="4411663"/>
          <p14:tracePt t="7956" x="3878263" y="4411663"/>
          <p14:tracePt t="7967" x="3878263" y="4394200"/>
          <p14:tracePt t="7976" x="3886200" y="4386263"/>
          <p14:tracePt t="7986" x="3886200" y="4368800"/>
          <p14:tracePt t="7989" x="3886200" y="4351338"/>
          <p14:tracePt t="7998" x="3903663" y="4335463"/>
          <p14:tracePt t="8010" x="3903663" y="4318000"/>
          <p14:tracePt t="8019" x="3903663" y="4310063"/>
          <p14:tracePt t="8027" x="3903663" y="4292600"/>
          <p14:tracePt t="8029" x="3903663" y="4275138"/>
          <p14:tracePt t="8037" x="3903663" y="4259263"/>
          <p14:tracePt t="8048" x="3886200" y="4259263"/>
          <p14:tracePt t="8061" x="3878263" y="4249738"/>
          <p14:tracePt t="8079" x="3860800" y="4233863"/>
          <p14:tracePt t="8098" x="3843338" y="4233863"/>
          <p14:tracePt t="8111" x="3810000" y="4233863"/>
          <p14:tracePt t="8130" x="3802063" y="4233863"/>
          <p14:tracePt t="8141" x="3784600" y="4233863"/>
          <p14:tracePt t="8142" x="3767138" y="4233863"/>
          <p14:tracePt t="8161" x="3751263" y="4249738"/>
          <p14:tracePt t="8169" x="3741738" y="4249738"/>
          <p14:tracePt t="8178" x="3725863" y="4259263"/>
          <p14:tracePt t="8187" x="3708400" y="4275138"/>
          <p14:tracePt t="8199" x="3690938" y="4310063"/>
          <p14:tracePt t="8210" x="3690938" y="4318000"/>
          <p14:tracePt t="8219" x="3675063" y="4335463"/>
          <p14:tracePt t="8230" x="3675063" y="4368800"/>
          <p14:tracePt t="8231" x="3675063" y="4386263"/>
          <p14:tracePt t="8242" x="3675063" y="4411663"/>
          <p14:tracePt t="8252" x="3675063" y="4427538"/>
          <p14:tracePt t="8263" x="3665538" y="4452938"/>
          <p14:tracePt t="8264" x="3665538" y="4470400"/>
          <p14:tracePt t="8276" x="3665538" y="4503738"/>
          <p14:tracePt t="8285" x="3665538" y="4529138"/>
          <p14:tracePt t="8295" x="3665538" y="4546600"/>
          <p14:tracePt t="8296" x="3665538" y="4564063"/>
          <p14:tracePt t="8304" x="3665538" y="4579938"/>
          <p14:tracePt t="8313" x="3665538" y="4589463"/>
          <p14:tracePt t="8325" x="3675063" y="4605338"/>
          <p14:tracePt t="8327" x="3690938" y="4622800"/>
          <p14:tracePt t="8336" x="3725863" y="4648200"/>
          <p14:tracePt t="8346" x="3741738" y="4665663"/>
          <p14:tracePt t="8360" x="3784600" y="4716463"/>
          <p14:tracePt t="8369" x="3810000" y="4724400"/>
          <p14:tracePt t="8384" x="3843338" y="4741863"/>
          <p14:tracePt t="8387" x="3878263" y="4757738"/>
          <p14:tracePt t="8398" x="3903663" y="4775200"/>
          <p14:tracePt t="8409" x="3937000" y="4775200"/>
          <p14:tracePt t="8410" x="3995738" y="4783138"/>
          <p14:tracePt t="8419" x="4005263" y="4783138"/>
          <p14:tracePt t="8432" x="4038600" y="4783138"/>
          <p14:tracePt t="8434" x="4071938" y="4783138"/>
          <p14:tracePt t="8443" x="4097338" y="4783138"/>
          <p14:tracePt t="8452" x="4132263" y="4783138"/>
          <p14:tracePt t="8462" x="4140200" y="4775200"/>
          <p14:tracePt t="8474" x="4157663" y="4757738"/>
          <p14:tracePt t="8475" x="4173538" y="4741863"/>
          <p14:tracePt t="8486" x="4191000" y="4724400"/>
          <p14:tracePt t="8496" x="4208463" y="4716463"/>
          <p14:tracePt t="8497" x="4216400" y="4681538"/>
          <p14:tracePt t="8511" x="4233863" y="4665663"/>
          <p14:tracePt t="8519" x="4233863" y="4648200"/>
          <p14:tracePt t="8522" x="4249738" y="4622800"/>
          <p14:tracePt t="8532" x="4249738" y="4605338"/>
          <p14:tracePt t="8542" x="4267200" y="4589463"/>
          <p14:tracePt t="8554" x="4267200" y="4579938"/>
          <p14:tracePt t="8555" x="4267200" y="4564063"/>
          <p14:tracePt t="8564" x="4267200" y="4546600"/>
          <p14:tracePt t="8575" x="4267200" y="4529138"/>
          <p14:tracePt t="8595" x="4267200" y="4521200"/>
          <p14:tracePt t="8683" x="4267200" y="4503738"/>
          <p14:tracePt t="12870" x="4267200" y="4487863"/>
          <p14:tracePt t="12902" x="4275138" y="4452938"/>
          <p14:tracePt t="12903" x="4325938" y="4427538"/>
          <p14:tracePt t="12915" x="4351338" y="4394200"/>
          <p14:tracePt t="12933" x="4386263" y="4386263"/>
          <p14:tracePt t="12934" x="4427538" y="4351338"/>
          <p14:tracePt t="12935" x="4470400" y="4335463"/>
          <p14:tracePt t="12944" x="4546600" y="4318000"/>
          <p14:tracePt t="12959" x="4605338" y="4292600"/>
          <p14:tracePt t="12960" x="4699000" y="4259263"/>
          <p14:tracePt t="12973" x="4792663" y="4233863"/>
          <p14:tracePt t="12981" x="4876800" y="4198938"/>
          <p14:tracePt t="12992" x="4970463" y="4191000"/>
          <p14:tracePt t="12993" x="5046663" y="4173538"/>
          <p14:tracePt t="13006" x="5087938" y="4157663"/>
          <p14:tracePt t="13016" x="5148263" y="4157663"/>
          <p14:tracePt t="13017" x="5207000" y="4157663"/>
          <p14:tracePt t="13026" x="5257800" y="4140200"/>
          <p14:tracePt t="13039" x="5283200" y="4140200"/>
          <p14:tracePt t="13047" x="5316538" y="4140200"/>
          <p14:tracePt t="13057" x="5334000" y="4140200"/>
          <p14:tracePt t="13058" x="5341938" y="4140200"/>
          <p14:tracePt t="13066" x="5359400" y="4140200"/>
          <p14:tracePt t="13075" x="5376863" y="4140200"/>
          <p14:tracePt t="13177" x="5392738" y="4140200"/>
          <p14:tracePt t="13216" x="5402263" y="4122738"/>
          <p14:tracePt t="13225" x="5402263" y="4114800"/>
          <p14:tracePt t="13227" x="5418138" y="4114800"/>
          <p14:tracePt t="13239" x="5418138" y="4097338"/>
          <p14:tracePt t="13249" x="5435600" y="4081463"/>
          <p14:tracePt t="13251" x="5453063" y="4081463"/>
          <p14:tracePt t="13261" x="5468938" y="4064000"/>
          <p14:tracePt t="13273" x="5478463" y="4064000"/>
          <p14:tracePt t="13282" x="5478463" y="4056063"/>
          <p14:tracePt t="13283" x="5494338" y="4056063"/>
          <p14:tracePt t="13293" x="5529263" y="4038600"/>
          <p14:tracePt t="13305" x="5537200" y="4021138"/>
          <p14:tracePt t="13316" x="5570538" y="4005263"/>
          <p14:tracePt t="13317" x="5588000" y="4005263"/>
          <p14:tracePt t="13326" x="5613400" y="3987800"/>
          <p14:tracePt t="13339" x="5646738" y="3979863"/>
          <p14:tracePt t="13359" x="5664200" y="3979863"/>
          <p14:tracePt t="13367" x="5664200" y="3962400"/>
          <p14:tracePt t="13388" x="5672138" y="3962400"/>
          <p14:tracePt t="13426" x="5672138" y="3944938"/>
          <p14:tracePt t="13435" x="5672138" y="3929063"/>
          <p14:tracePt t="13436" x="5672138" y="3919538"/>
          <p14:tracePt t="13448" x="5672138" y="3903663"/>
          <p14:tracePt t="13459" x="5664200" y="3886200"/>
          <p14:tracePt t="13466" x="5646738" y="3868738"/>
          <p14:tracePt t="13476" x="5613400" y="3860800"/>
          <p14:tracePt t="13488" x="5595938" y="3827463"/>
          <p14:tracePt t="13489" x="5570538" y="3810000"/>
          <p14:tracePt t="13499" x="5554663" y="3792538"/>
          <p14:tracePt t="13509" x="5537200" y="3792538"/>
          <p14:tracePt t="13510" x="5511800" y="3784600"/>
          <p14:tracePt t="13522" x="5494338" y="3784600"/>
          <p14:tracePt t="13525" x="5468938" y="3767138"/>
          <p14:tracePt t="13533" x="5453063" y="3767138"/>
          <p14:tracePt t="13543" x="5435600" y="3767138"/>
          <p14:tracePt t="13551" x="5418138" y="3751263"/>
          <p14:tracePt t="13566" x="5392738" y="3751263"/>
          <p14:tracePt t="13575" x="5376863" y="3751263"/>
          <p14:tracePt t="13583" x="5359400" y="3751263"/>
          <p14:tracePt t="13593" x="5341938" y="3751263"/>
          <p14:tracePt t="13606" x="5316538" y="3751263"/>
          <p14:tracePt t="13607" x="5300663" y="3751263"/>
          <p14:tracePt t="13616" x="5283200" y="3751263"/>
          <p14:tracePt t="13626" x="5265738" y="3751263"/>
          <p14:tracePt t="13639" x="5240338" y="3751263"/>
          <p14:tracePt t="13649" x="5224463" y="3751263"/>
          <p14:tracePt t="13658" x="5207000" y="3751263"/>
          <p14:tracePt t="13667" x="5199063" y="3767138"/>
          <p14:tracePt t="13677" x="5181600" y="3767138"/>
          <p14:tracePt t="13688" x="5164138" y="3767138"/>
          <p14:tracePt t="13699" x="5148263" y="3784600"/>
          <p14:tracePt t="13708" x="5148263" y="3792538"/>
          <p14:tracePt t="13716" x="5138738" y="3792538"/>
          <p14:tracePt t="13728" x="5122863" y="3810000"/>
          <p14:tracePt t="13729" x="5122863" y="3827463"/>
          <p14:tracePt t="13740" x="5105400" y="3843338"/>
          <p14:tracePt t="13749" x="5105400" y="3860800"/>
          <p14:tracePt t="13758" x="5105400" y="3886200"/>
          <p14:tracePt t="13760" x="5105400" y="3903663"/>
          <p14:tracePt t="13773" x="5087938" y="3919538"/>
          <p14:tracePt t="13782" x="5087938" y="3929063"/>
          <p14:tracePt t="13791" x="5087938" y="3944938"/>
          <p14:tracePt t="13792" x="5087938" y="3962400"/>
          <p14:tracePt t="13809" x="5087938" y="3979863"/>
          <p14:tracePt t="13817" x="5087938" y="3987800"/>
          <p14:tracePt t="13827" x="5087938" y="4005263"/>
          <p14:tracePt t="13841" x="5105400" y="4021138"/>
          <p14:tracePt t="13851" x="5105400" y="4038600"/>
          <p14:tracePt t="13861" x="5122863" y="4056063"/>
          <p14:tracePt t="13874" x="5138738" y="4064000"/>
          <p14:tracePt t="13884" x="5148263" y="4081463"/>
          <p14:tracePt t="13900" x="5164138" y="4097338"/>
          <p14:tracePt t="13901" x="5181600" y="4097338"/>
          <p14:tracePt t="13911" x="5199063" y="4114800"/>
          <p14:tracePt t="13932" x="5207000" y="4114800"/>
          <p14:tracePt t="13933" x="5207000" y="4122738"/>
          <p14:tracePt t="13942" x="5224463" y="4122738"/>
          <p14:tracePt t="13956" x="5240338" y="4140200"/>
          <p14:tracePt t="13966" x="5257800" y="4140200"/>
          <p14:tracePt t="13974" x="5265738" y="4140200"/>
          <p14:tracePt t="13994" x="5283200" y="4140200"/>
          <p14:tracePt t="13995" x="5300663" y="4140200"/>
          <p14:tracePt t="14006" x="5316538" y="4140200"/>
          <p14:tracePt t="14017" x="5334000" y="4140200"/>
          <p14:tracePt t="14036" x="5359400" y="4140200"/>
          <p14:tracePt t="14053" x="5376863" y="4140200"/>
          <p14:tracePt t="14067" x="5392738" y="4140200"/>
          <p14:tracePt t="14096" x="5402263" y="4140200"/>
          <p14:tracePt t="14116" x="5402263" y="4122738"/>
          <p14:tracePt t="14795" x="5402263" y="4114800"/>
          <p14:tracePt t="14804" x="5402263" y="4081463"/>
          <p14:tracePt t="14814" x="5402263" y="4038600"/>
          <p14:tracePt t="14823" x="5418138" y="3987800"/>
          <p14:tracePt t="14832" x="5418138" y="3919538"/>
          <p14:tracePt t="14841" x="5435600" y="3827463"/>
          <p14:tracePt t="14854" x="5435600" y="3690938"/>
          <p14:tracePt t="14856" x="5453063" y="3573463"/>
          <p14:tracePt t="14865" x="5453063" y="3497263"/>
          <p14:tracePt t="14875" x="5453063" y="3378200"/>
          <p14:tracePt t="14876" x="5453063" y="3268663"/>
          <p14:tracePt t="14897" x="5453063" y="3167063"/>
          <p14:tracePt t="14899" x="5453063" y="3073400"/>
          <p14:tracePt t="14900" x="5453063" y="2997200"/>
          <p14:tracePt t="14909" x="5453063" y="2928938"/>
          <p14:tracePt t="14931" x="5453063" y="2895600"/>
          <p14:tracePt t="14932" x="5453063" y="2794000"/>
          <p14:tracePt t="14941" x="5453063" y="2743200"/>
          <p14:tracePt t="14948" x="5453063" y="2717800"/>
          <p14:tracePt t="14959" x="5435600" y="2667000"/>
          <p14:tracePt t="14972" x="5435600" y="2641600"/>
          <p14:tracePt t="14973" x="5435600" y="2624138"/>
          <p14:tracePt t="14982" x="5435600" y="2598738"/>
          <p14:tracePt t="14992" x="5435600" y="2582863"/>
          <p14:tracePt t="15005" x="5435600" y="2565400"/>
          <p14:tracePt t="15006" x="5435600" y="2547938"/>
          <p14:tracePt t="15015" x="5435600" y="2540000"/>
          <p14:tracePt t="15025" x="5435600" y="2522538"/>
          <p14:tracePt t="15038" x="5435600" y="2506663"/>
          <p14:tracePt t="15048" x="5435600" y="2489200"/>
          <p14:tracePt t="15058" x="5435600" y="2471738"/>
          <p14:tracePt t="15066" x="5435600" y="2463800"/>
          <p14:tracePt t="15087" x="5453063" y="2446338"/>
          <p14:tracePt t="15097" x="5453063" y="2430463"/>
          <p14:tracePt t="15107" x="5453063" y="2413000"/>
          <p14:tracePt t="15114" x="5468938" y="2405063"/>
          <p14:tracePt t="15127" x="5478463" y="2387600"/>
          <p14:tracePt t="15140" x="5478463" y="2370138"/>
          <p14:tracePt t="15148" x="5494338" y="2370138"/>
          <p14:tracePt t="15157" x="5494338" y="2354263"/>
          <p14:tracePt t="15180" x="5511800" y="2336800"/>
          <p14:tracePt t="15228" x="5511800" y="2328863"/>
          <p14:tracePt t="15256" x="5511800" y="2311400"/>
          <p14:tracePt t="15273" x="5529263" y="2293938"/>
          <p14:tracePt t="15282" x="5529263" y="2278063"/>
          <p14:tracePt t="15305" x="5529263" y="2268538"/>
          <p14:tracePt t="15324" x="5529263" y="2252663"/>
          <p14:tracePt t="15354" x="5529263" y="2235200"/>
          <p14:tracePt t="15910" x="5529263" y="2217738"/>
          <p14:tracePt t="15930" x="5529263" y="2209800"/>
          <p14:tracePt t="15931" x="5529263" y="2192338"/>
          <p14:tracePt t="15940" x="5537200" y="2176463"/>
          <p14:tracePt t="15952" x="5537200" y="2159000"/>
          <p14:tracePt t="15963" x="5554663" y="2141538"/>
          <p14:tracePt t="15984" x="5554663" y="2133600"/>
          <p14:tracePt t="15995" x="5554663" y="2116138"/>
          <p14:tracePt t="16017" x="5554663" y="2100263"/>
          <p14:tracePt t="16273" x="5554663" y="2082800"/>
          <p14:tracePt t="16403" x="5554663" y="2100263"/>
          <p14:tracePt t="16413" x="5554663" y="2116138"/>
          <p14:tracePt t="16435" x="5554663" y="2133600"/>
          <p14:tracePt t="16437" x="5554663" y="2141538"/>
          <p14:tracePt t="16446" x="5554663" y="2159000"/>
          <p14:tracePt t="16466" x="5554663" y="2176463"/>
          <p14:tracePt t="16478" x="5554663" y="2192338"/>
          <p14:tracePt t="16479" x="5554663" y="2217738"/>
          <p14:tracePt t="16489" x="5554663" y="2235200"/>
          <p14:tracePt t="16499" x="5554663" y="2252663"/>
          <p14:tracePt t="16506" x="5554663" y="2268538"/>
          <p14:tracePt t="16517" x="5554663" y="2293938"/>
          <p14:tracePt t="16519" x="5554663" y="2328863"/>
          <p14:tracePt t="16533" x="5554663" y="2336800"/>
          <p14:tracePt t="16534" x="5554663" y="2354263"/>
          <p14:tracePt t="16548" x="5570538" y="2370138"/>
          <p14:tracePt t="16549" x="5570538" y="2387600"/>
          <p14:tracePt t="16564" x="5570538" y="2405063"/>
          <p14:tracePt t="16565" x="5570538" y="2413000"/>
          <p14:tracePt t="16573" x="5570538" y="2430463"/>
          <p14:tracePt t="16597" x="5570538" y="2463800"/>
          <p14:tracePt t="16615" x="5570538" y="2471738"/>
          <p14:tracePt t="16623" x="5570538" y="2489200"/>
          <p14:tracePt t="16633" x="5570538" y="2506663"/>
          <p14:tracePt t="16646" x="5570538" y="2522538"/>
          <p14:tracePt t="16647" x="5570538" y="2540000"/>
          <p14:tracePt t="16662" x="5570538" y="2565400"/>
          <p14:tracePt t="16672" x="5570538" y="2582863"/>
          <p14:tracePt t="16681" x="5570538" y="2608263"/>
          <p14:tracePt t="16689" x="5570538" y="2624138"/>
          <p14:tracePt t="16701" x="5570538" y="2659063"/>
          <p14:tracePt t="16712" x="5570538" y="2667000"/>
          <p14:tracePt t="16714" x="5570538" y="2717800"/>
          <p14:tracePt t="16728" x="5570538" y="2776538"/>
          <p14:tracePt t="16738" x="5588000" y="2801938"/>
          <p14:tracePt t="16748" x="5588000" y="2852738"/>
          <p14:tracePt t="16756" x="5588000" y="2878138"/>
          <p14:tracePt t="16771" x="5595938" y="2938463"/>
          <p14:tracePt t="16781" x="5595938" y="2954338"/>
          <p14:tracePt t="16794" x="5595938" y="2971800"/>
          <p14:tracePt t="16795" x="5595938" y="2989263"/>
          <p14:tracePt t="16805" x="5613400" y="2997200"/>
          <p14:tracePt t="16814" x="5613400" y="3014663"/>
          <p14:tracePt t="16816" x="5613400" y="3030538"/>
          <p14:tracePt t="16839" x="5613400" y="3048000"/>
          <p14:tracePt t="16840" x="5613400" y="3065463"/>
          <p14:tracePt t="16849" x="5613400" y="3073400"/>
          <p14:tracePt t="16871" x="5613400" y="3090863"/>
          <p14:tracePt t="16872" x="5613400" y="3106738"/>
          <p14:tracePt t="16881" x="5613400" y="3124200"/>
          <p14:tracePt t="16896" x="5613400" y="3149600"/>
          <p14:tracePt t="16906" x="5613400" y="3167063"/>
          <p14:tracePt t="16915" x="5613400" y="3200400"/>
          <p14:tracePt t="16930" x="5613400" y="3225800"/>
          <p14:tracePt t="16946" x="5613400" y="3259138"/>
          <p14:tracePt t="16956" x="5613400" y="3268663"/>
          <p14:tracePt t="16967" x="5613400" y="3284538"/>
          <p14:tracePt t="16979" x="5613400" y="3302000"/>
          <p14:tracePt t="16989" x="5613400" y="3319463"/>
          <p14:tracePt t="16998" x="5630863" y="3327400"/>
          <p14:tracePt t="17006" x="5630863" y="3344863"/>
          <p14:tracePt t="17017" x="5630863" y="3360738"/>
          <p14:tracePt t="17019" x="5630863" y="3378200"/>
          <p14:tracePt t="17031" x="5630863" y="3395663"/>
          <p14:tracePt t="17039" x="5630863" y="3403600"/>
          <p14:tracePt t="17048" x="5630863" y="3421063"/>
          <p14:tracePt t="17061" x="5630863" y="3436938"/>
          <p14:tracePt t="17062" x="5630863" y="3462338"/>
          <p14:tracePt t="17072" x="5630863" y="3479800"/>
          <p14:tracePt t="17080" x="5630863" y="3497263"/>
          <p14:tracePt t="17089" x="5630863" y="3513138"/>
          <p14:tracePt t="17091" x="5630863" y="3530600"/>
          <p14:tracePt t="17100" x="5630863" y="3538538"/>
          <p14:tracePt t="17110" x="5630863" y="3556000"/>
          <p14:tracePt t="17121" x="5630863" y="3573463"/>
          <p14:tracePt t="17123" x="5630863" y="3589338"/>
          <p14:tracePt t="17132" x="5630863" y="3598863"/>
          <p14:tracePt t="17139" x="5630863" y="3614738"/>
          <p14:tracePt t="17149" x="5630863" y="3632200"/>
          <p14:tracePt t="17163" x="5630863" y="3649663"/>
          <p14:tracePt t="17173" x="5630863" y="3657600"/>
          <p14:tracePt t="17182" x="5630863" y="3675063"/>
          <p14:tracePt t="17196" x="5646738" y="3690938"/>
          <p14:tracePt t="17206" x="5646738" y="3708400"/>
          <p14:tracePt t="17215" x="5646738" y="3725863"/>
          <p14:tracePt t="17231" x="5646738" y="3733800"/>
          <p14:tracePt t="17248" x="5646738" y="3751263"/>
          <p14:tracePt t="17262" x="5646738" y="3767138"/>
          <p14:tracePt t="17271" x="5664200" y="3767138"/>
          <p14:tracePt t="17281" x="5664200" y="3784600"/>
          <p14:tracePt t="17301" x="5664200" y="3792538"/>
          <p14:tracePt t="17331" x="5664200" y="3810000"/>
          <p14:tracePt t="17355" x="5664200" y="3827463"/>
          <p14:tracePt t="17378" x="5664200" y="3843338"/>
          <p14:tracePt t="17395" x="5664200" y="3860800"/>
          <p14:tracePt t="17404" x="5664200" y="3868738"/>
          <p14:tracePt t="17435" x="5664200" y="3886200"/>
          <p14:tracePt t="17438" x="5664200" y="3903663"/>
          <p14:tracePt t="17447" x="5664200" y="3919538"/>
          <p14:tracePt t="17465" x="5664200" y="3929063"/>
          <p14:tracePt t="17496" x="5664200" y="3944938"/>
          <p14:tracePt t="17506" x="5664200" y="3962400"/>
          <p14:tracePt t="17544" x="5664200" y="3979863"/>
          <p14:tracePt t="17595" x="5664200" y="3987800"/>
          <p14:tracePt t="17624" x="5664200" y="4005263"/>
          <p14:tracePt t="17633" x="5672138" y="4005263"/>
          <p14:tracePt t="17663" x="5672138" y="4021138"/>
          <p14:tracePt t="18837" x="5672138" y="4005263"/>
          <p14:tracePt t="18846" x="5664200" y="4005263"/>
          <p14:tracePt t="18866" x="5646738" y="3987800"/>
          <p14:tracePt t="18875" x="5613400" y="3987800"/>
          <p14:tracePt t="18887" x="5595938" y="3979863"/>
          <p14:tracePt t="18889" x="5537200" y="3944938"/>
          <p14:tracePt t="18898" x="5494338" y="3929063"/>
          <p14:tracePt t="18907" x="5453063" y="3886200"/>
          <p14:tracePt t="18917" x="5359400" y="3860800"/>
          <p14:tracePt t="18919" x="5224463" y="3792538"/>
          <p14:tracePt t="18931" x="5181600" y="3767138"/>
          <p14:tracePt t="18940" x="5072063" y="3725863"/>
          <p14:tracePt t="18941" x="4970463" y="3649663"/>
          <p14:tracePt t="18955" x="4876800" y="3598863"/>
          <p14:tracePt t="18958" x="4775200" y="3538538"/>
          <p14:tracePt t="18970" x="4681538" y="3497263"/>
          <p14:tracePt t="18982" x="4579938" y="3436938"/>
          <p14:tracePt t="18983" x="4470400" y="3395663"/>
          <p14:tracePt t="18994" x="4386263" y="3344863"/>
          <p14:tracePt t="19006" x="4292600" y="3319463"/>
          <p14:tracePt t="19007" x="4267200" y="3302000"/>
          <p14:tracePt t="19017" x="4208463" y="3268663"/>
          <p14:tracePt t="19028" x="4140200" y="3259138"/>
          <p14:tracePt t="19040" x="4097338" y="3243263"/>
          <p14:tracePt t="19041" x="4071938" y="3225800"/>
          <p14:tracePt t="19064" x="4005263" y="3208338"/>
          <p14:tracePt t="19065" x="3995738" y="3208338"/>
          <p14:tracePt t="19074" x="3979863" y="3208338"/>
          <p14:tracePt t="19094" x="3962400" y="3208338"/>
          <p14:tracePt t="19380" x="3903663" y="3208338"/>
          <p14:tracePt t="19392" x="3860800" y="3208338"/>
          <p14:tracePt t="19402" x="3802063" y="3208338"/>
          <p14:tracePt t="19403" x="3741738" y="3208338"/>
          <p14:tracePt t="19414" x="3675063" y="3208338"/>
          <p14:tracePt t="19432" x="3614738" y="3208338"/>
          <p14:tracePt t="19433" x="3556000" y="3208338"/>
          <p14:tracePt t="19442" x="3513138" y="3208338"/>
          <p14:tracePt t="19444" x="3471863" y="3208338"/>
          <p14:tracePt t="19458" x="3395663" y="3208338"/>
          <p14:tracePt t="19460" x="3319463" y="3208338"/>
          <p14:tracePt t="19472" x="3225800" y="3208338"/>
          <p14:tracePt t="19482" x="3217863" y="3208338"/>
          <p14:tracePt t="19484" x="3149600" y="3208338"/>
          <p14:tracePt t="19494" x="3106738" y="3208338"/>
          <p14:tracePt t="19505" x="3081338" y="3208338"/>
          <p14:tracePt t="19515" x="3048000" y="3208338"/>
          <p14:tracePt t="19516" x="3014663" y="3225800"/>
          <p14:tracePt t="19527" x="3005138" y="3225800"/>
          <p14:tracePt t="19539" x="2989263" y="3225800"/>
          <p14:tracePt t="19540" x="2971800" y="3225800"/>
          <p14:tracePt t="19645" x="2971800" y="3243263"/>
          <p14:tracePt t="19770" x="2989263" y="3243263"/>
          <p14:tracePt t="19783" x="3005138" y="3243263"/>
          <p14:tracePt t="19812" x="3014663" y="3243263"/>
          <p14:tracePt t="19838" x="3014663" y="3259138"/>
          <p14:tracePt t="20026" x="3005138" y="3259138"/>
          <p14:tracePt t="20073" x="3005138" y="3268663"/>
          <p14:tracePt t="20159" x="3005138" y="3284538"/>
          <p14:tracePt t="20177" x="3014663" y="3284538"/>
          <p14:tracePt t="20192" x="3048000" y="3302000"/>
          <p14:tracePt t="20194" x="3065463" y="3302000"/>
          <p14:tracePt t="20195" x="3106738" y="3302000"/>
          <p14:tracePt t="20206" x="3149600" y="3319463"/>
          <p14:tracePt t="20217" x="3182938" y="3319463"/>
          <p14:tracePt t="20219" x="3225800" y="3327400"/>
          <p14:tracePt t="20230" x="3276600" y="3327400"/>
          <p14:tracePt t="20238" x="3319463" y="3344863"/>
          <p14:tracePt t="20249" x="3378200" y="3344863"/>
          <p14:tracePt t="20251" x="3436938" y="3360738"/>
          <p14:tracePt t="20264" x="3471863" y="3378200"/>
          <p14:tracePt t="20273" x="3513138" y="3378200"/>
          <p14:tracePt t="20282" x="3556000" y="3378200"/>
          <p14:tracePt t="20293" x="3606800" y="3395663"/>
          <p14:tracePt t="20294" x="3632200" y="3395663"/>
          <p14:tracePt t="20305" x="3665538" y="3395663"/>
          <p14:tracePt t="20316" x="3690938" y="3395663"/>
          <p14:tracePt t="20317" x="3708400" y="3395663"/>
          <p14:tracePt t="20327" x="3741738" y="3395663"/>
          <p14:tracePt t="20338" x="3751263" y="3395663"/>
          <p14:tracePt t="20348" x="3767138" y="3395663"/>
          <p14:tracePt t="20350" x="3784600" y="3395663"/>
          <p14:tracePt t="20360" x="3802063" y="3395663"/>
          <p14:tracePt t="20373" x="3810000" y="3378200"/>
          <p14:tracePt t="20374" x="3843338" y="3378200"/>
          <p14:tracePt t="20397" x="3860800" y="3378200"/>
          <p14:tracePt t="20399" x="3903663" y="3378200"/>
          <p14:tracePt t="20408" x="3937000" y="3360738"/>
          <p14:tracePt t="20417" x="3979863" y="3360738"/>
          <p14:tracePt t="20431" x="3995738" y="3360738"/>
          <p14:tracePt t="20432" x="4005263" y="3360738"/>
          <p14:tracePt t="20441" x="4038600" y="3360738"/>
          <p14:tracePt t="20454" x="4071938" y="3360738"/>
          <p14:tracePt t="20473" x="4071938" y="3344863"/>
          <p14:tracePt t="20482" x="4081463" y="3344863"/>
          <p14:tracePt t="20494" x="4097338" y="3327400"/>
          <p14:tracePt t="20506" x="4114800" y="3319463"/>
          <p14:tracePt t="20518" x="4132263" y="3319463"/>
          <p14:tracePt t="20520" x="4140200" y="3302000"/>
          <p14:tracePt t="20531" x="4157663" y="3284538"/>
          <p14:tracePt t="20539" x="4173538" y="3268663"/>
          <p14:tracePt t="20548" x="4191000" y="3259138"/>
          <p14:tracePt t="20562" x="4208463" y="3243263"/>
          <p14:tracePt t="20593" x="4216400" y="3243263"/>
          <p14:tracePt t="20824" x="4216400" y="3259138"/>
          <p14:tracePt t="20834" x="4216400" y="3268663"/>
          <p14:tracePt t="20845" x="4216400" y="3284538"/>
          <p14:tracePt t="20855" x="4233863" y="3302000"/>
          <p14:tracePt t="20858" x="4233863" y="3319463"/>
          <p14:tracePt t="20873" x="4233863" y="3344863"/>
          <p14:tracePt t="20873" x="4233863" y="3360738"/>
          <p14:tracePt t="20885" x="4233863" y="3378200"/>
          <p14:tracePt t="20896" x="4249738" y="3403600"/>
          <p14:tracePt t="20898" x="4249738" y="3421063"/>
          <p14:tracePt t="20908" x="4249738" y="3436938"/>
          <p14:tracePt t="20929" x="4249738" y="3462338"/>
          <p14:tracePt t="20931" x="4249738" y="3497263"/>
          <p14:tracePt t="20939" x="4249738" y="3513138"/>
          <p14:tracePt t="20957" x="4249738" y="3530600"/>
          <p14:tracePt t="20971" x="4249738" y="3538538"/>
          <p14:tracePt t="21590" x="4216400" y="3538538"/>
          <p14:tracePt t="21600" x="4191000" y="3513138"/>
          <p14:tracePt t="21601" x="4140200" y="3497263"/>
          <p14:tracePt t="21612" x="4114800" y="3462338"/>
          <p14:tracePt t="21623" x="4071938" y="3436938"/>
          <p14:tracePt t="21636" x="3979863" y="3403600"/>
          <p14:tracePt t="21645" x="3937000" y="3395663"/>
          <p14:tracePt t="21660" x="3810000" y="3378200"/>
          <p14:tracePt t="21672" x="3767138" y="3378200"/>
          <p14:tracePt t="21683" x="3690938" y="3378200"/>
          <p14:tracePt t="21684" x="3632200" y="3378200"/>
          <p14:tracePt t="21695" x="3606800" y="3378200"/>
          <p14:tracePt t="21707" x="3479800" y="3378200"/>
          <p14:tracePt t="21717" x="3436938" y="3378200"/>
          <p14:tracePt t="21728" x="3411538" y="3395663"/>
          <p14:tracePt t="21739" x="3378200" y="3395663"/>
          <p14:tracePt t="21740" x="3344863" y="3403600"/>
          <p14:tracePt t="21750" x="3319463" y="3403600"/>
          <p14:tracePt t="21760" x="3302000" y="3403600"/>
          <p14:tracePt t="21772" x="3276600" y="3421063"/>
          <p14:tracePt t="21773" x="3259138" y="3421063"/>
          <p14:tracePt t="21783" x="3243263" y="3421063"/>
          <p14:tracePt t="21794" x="3225800" y="3421063"/>
          <p14:tracePt t="21795" x="3217863" y="3421063"/>
          <p14:tracePt t="21817" x="3200400" y="3421063"/>
          <p14:tracePt t="22257" x="3200400" y="3403600"/>
          <p14:tracePt t="22323" x="3217863" y="3403600"/>
          <p14:tracePt t="22332" x="3225800" y="3395663"/>
          <p14:tracePt t="22343" x="3243263" y="3378200"/>
          <p14:tracePt t="22353" x="3276600" y="3378200"/>
          <p14:tracePt t="22355" x="3284538" y="3360738"/>
          <p14:tracePt t="22368" x="3319463" y="3344863"/>
          <p14:tracePt t="22369" x="3344863" y="3327400"/>
          <p14:tracePt t="22383" x="3395663" y="3327400"/>
          <p14:tracePt t="22393" x="3436938" y="3319463"/>
          <p14:tracePt t="22394" x="3479800" y="3302000"/>
          <p14:tracePt t="22404" x="3530600" y="3302000"/>
          <p14:tracePt t="22411" x="3573463" y="3284538"/>
          <p14:tracePt t="22434" x="3614738" y="3284538"/>
          <p14:tracePt t="22435" x="3708400" y="3284538"/>
          <p14:tracePt t="22443" x="3751263" y="3284538"/>
          <p14:tracePt t="22453" x="3810000" y="3284538"/>
          <p14:tracePt t="22467" x="3903663" y="3268663"/>
          <p14:tracePt t="22477" x="3937000" y="3268663"/>
          <p14:tracePt t="22486" x="3979863" y="3268663"/>
          <p14:tracePt t="22500" x="4071938" y="3259138"/>
          <p14:tracePt t="22510" x="4097338" y="3259138"/>
          <p14:tracePt t="22519" x="4132263" y="3259138"/>
          <p14:tracePt t="22528" x="4157663" y="3259138"/>
          <p14:tracePt t="22538" x="4191000" y="3259138"/>
          <p14:tracePt t="22539" x="4216400" y="3259138"/>
          <p14:tracePt t="22553" x="4249738" y="3259138"/>
          <p14:tracePt t="22555" x="4275138" y="3259138"/>
          <p14:tracePt t="22568" x="4310063" y="3259138"/>
          <p14:tracePt t="22577" x="4343400" y="3268663"/>
          <p14:tracePt t="22587" x="4368800" y="3268663"/>
          <p14:tracePt t="22588" x="4386263" y="3268663"/>
          <p14:tracePt t="22601" x="4411663" y="3284538"/>
          <p14:tracePt t="22610" x="4427538" y="3284538"/>
          <p14:tracePt t="22620" x="4462463" y="3284538"/>
          <p14:tracePt t="22621" x="4462463" y="3302000"/>
          <p14:tracePt t="22635" x="4470400" y="3302000"/>
          <p14:tracePt t="22644" x="4487863" y="3302000"/>
          <p14:tracePt t="22674" x="4487863" y="3319463"/>
          <p14:tracePt t="22684" x="4503738" y="3319463"/>
          <p14:tracePt t="22694" x="4503738" y="3327400"/>
          <p14:tracePt t="22704" x="4521200" y="3344863"/>
          <p14:tracePt t="22717" x="4538663" y="3395663"/>
          <p14:tracePt t="22727" x="4546600" y="3421063"/>
          <p14:tracePt t="22738" x="4546600" y="3436938"/>
          <p14:tracePt t="22749" x="4564063" y="3479800"/>
          <p14:tracePt t="22750" x="4579938" y="3513138"/>
          <p14:tracePt t="22761" x="4579938" y="3538538"/>
          <p14:tracePt t="22770" x="4597400" y="3556000"/>
          <p14:tracePt t="22778" x="4597400" y="3589338"/>
          <p14:tracePt t="22789" x="4605338" y="3598863"/>
          <p14:tracePt t="22791" x="4605338" y="3614738"/>
          <p14:tracePt t="22810" x="4622800" y="3632200"/>
          <p14:tracePt t="22824" x="4622800" y="3649663"/>
          <p14:tracePt t="22834" x="4622800" y="3657600"/>
          <p14:tracePt t="22853" x="4640263" y="3675063"/>
          <p14:tracePt t="22866" x="4640263" y="3690938"/>
          <p14:tracePt t="22893" x="4640263" y="3708400"/>
          <p14:tracePt t="23662" x="4622800" y="3708400"/>
          <p14:tracePt t="23672" x="4597400" y="3708400"/>
          <p14:tracePt t="23682" x="4546600" y="3708400"/>
          <p14:tracePt t="23694" x="4462463" y="3708400"/>
          <p14:tracePt t="23696" x="4267200" y="3708400"/>
          <p14:tracePt t="23705" x="4056063" y="3708400"/>
          <p14:tracePt t="23716" x="3767138" y="3725863"/>
          <p14:tracePt t="23727" x="3421063" y="3733800"/>
          <p14:tracePt t="23728" x="3048000" y="3751263"/>
          <p14:tracePt t="23738" x="2624138" y="3767138"/>
          <p14:tracePt t="23748" x="2217738" y="3767138"/>
          <p14:tracePt t="23758" x="2024063" y="3767138"/>
          <p14:tracePt t="23760" x="1684338" y="3767138"/>
          <p14:tracePt t="23771" x="1354138" y="3767138"/>
          <p14:tracePt t="23782" x="1227138" y="3751263"/>
          <p14:tracePt t="23784" x="990600" y="3725863"/>
          <p14:tracePt t="23793" x="812800" y="3675063"/>
          <p14:tracePt t="23805" x="693738" y="3657600"/>
          <p14:tracePt t="23814" x="642938" y="3649663"/>
          <p14:tracePt t="23825" x="558800" y="3632200"/>
          <p14:tracePt t="23826" x="482600" y="3614738"/>
          <p14:tracePt t="23840" x="431800" y="3598863"/>
          <p14:tracePt t="23841" x="388938" y="3598863"/>
          <p14:tracePt t="23854" x="373063" y="3598863"/>
          <p14:tracePt t="23856" x="363538" y="3598863"/>
          <p14:tracePt t="23864" x="347663" y="3598863"/>
          <p14:tracePt t="23882" x="330200" y="3589338"/>
          <p14:tracePt t="24823" x="347663" y="3589338"/>
          <p14:tracePt t="24849" x="363538" y="3589338"/>
          <p14:tracePt t="24862" x="373063" y="3589338"/>
          <p14:tracePt t="24873" x="388938" y="3573463"/>
          <p14:tracePt t="24884" x="406400" y="3573463"/>
          <p14:tracePt t="24914" x="423863" y="3573463"/>
          <p14:tracePt t="25656" x="431800" y="3573463"/>
          <p14:tracePt t="25673" x="449263" y="3573463"/>
          <p14:tracePt t="25684" x="482600" y="3589338"/>
          <p14:tracePt t="25687" x="525463" y="3598863"/>
          <p14:tracePt t="25696" x="558800" y="3614738"/>
          <p14:tracePt t="25706" x="617538" y="3649663"/>
          <p14:tracePt t="25708" x="660400" y="3657600"/>
          <p14:tracePt t="25723" x="754063" y="3690938"/>
          <p14:tracePt t="25724" x="889000" y="3733800"/>
          <p14:tracePt t="25737" x="1033463" y="3767138"/>
          <p14:tracePt t="25746" x="1303338" y="3792538"/>
          <p14:tracePt t="25749" x="1439863" y="3810000"/>
          <p14:tracePt t="25759" x="1862138" y="3843338"/>
          <p14:tracePt t="25770" x="2235200" y="3860800"/>
          <p14:tracePt t="25779" x="2624138" y="3868738"/>
          <p14:tracePt t="25790" x="3124200" y="3868738"/>
          <p14:tracePt t="25791" x="3573463" y="3868738"/>
          <p14:tracePt t="25802" x="4021138" y="3868738"/>
          <p14:tracePt t="25812" x="4470400" y="3868738"/>
          <p14:tracePt t="25813" x="4673600" y="3886200"/>
          <p14:tracePt t="25823" x="5046663" y="3903663"/>
          <p14:tracePt t="25835" x="5392738" y="3944938"/>
          <p14:tracePt t="25837" x="5707063" y="3987800"/>
          <p14:tracePt t="25847" x="5799138" y="4021138"/>
          <p14:tracePt t="25858" x="5994400" y="4064000"/>
          <p14:tracePt t="25870" x="6189663" y="4140200"/>
          <p14:tracePt t="25879" x="6265863" y="4173538"/>
          <p14:tracePt t="25902" x="6324600" y="4198938"/>
          <p14:tracePt t="25903" x="6383338" y="4249738"/>
          <p14:tracePt t="25913" x="6383338" y="4259263"/>
          <p14:tracePt t="26200" x="6392863" y="4259263"/>
          <p14:tracePt t="26211" x="6459538" y="4259263"/>
          <p14:tracePt t="26221" x="6527800" y="4259263"/>
          <p14:tracePt t="26233" x="6799263" y="4233863"/>
          <p14:tracePt t="26244" x="6967538" y="4233863"/>
          <p14:tracePt t="26255" x="7145338" y="4216400"/>
          <p14:tracePt t="26257" x="7323138" y="4216400"/>
          <p14:tracePt t="26268" x="7510463" y="4216400"/>
          <p14:tracePt t="26278" x="7688263" y="4216400"/>
          <p14:tracePt t="26287" x="7780338" y="4216400"/>
          <p14:tracePt t="26289" x="7899400" y="4216400"/>
          <p14:tracePt t="26303" x="7958138" y="4233863"/>
          <p14:tracePt t="26311" x="8051800" y="4249738"/>
          <p14:tracePt t="26322" x="8153400" y="4275138"/>
          <p14:tracePt t="26336" x="8186738" y="4292600"/>
          <p14:tracePt t="26344" x="8212138" y="4310063"/>
          <p14:tracePt t="26354" x="8229600" y="4310063"/>
          <p14:tracePt t="26363" x="8247063" y="4318000"/>
          <p14:tracePt t="26428" x="8247063" y="4310063"/>
          <p14:tracePt t="26436" x="8229600" y="4310063"/>
          <p14:tracePt t="26767" x="8247063" y="4310063"/>
          <p14:tracePt t="26777" x="8255000" y="4310063"/>
          <p14:tracePt t="26787" x="8272463" y="4292600"/>
          <p14:tracePt t="26800" x="8313738" y="4292600"/>
          <p14:tracePt t="26809" x="8382000" y="4275138"/>
          <p14:tracePt t="26823" x="8407400" y="4275138"/>
          <p14:tracePt t="26824" x="8450263" y="4275138"/>
          <p14:tracePt t="26836" x="8501063" y="4275138"/>
          <p14:tracePt t="26848" x="8602663" y="4259263"/>
          <p14:tracePt t="26858" x="8661400" y="4259263"/>
          <p14:tracePt t="26871" x="8720138" y="4259263"/>
          <p14:tracePt t="26872" x="8755063" y="4259263"/>
          <p14:tracePt t="26880" x="8796338" y="4259263"/>
          <p14:tracePt t="26892" x="8847138" y="4259263"/>
          <p14:tracePt t="26902" x="8872538" y="4259263"/>
          <p14:tracePt t="26912" x="8890000" y="4259263"/>
          <p14:tracePt t="26914" x="8915400" y="4259263"/>
          <p14:tracePt t="26925" x="8932863" y="4259263"/>
          <p14:tracePt t="26936" x="8948738" y="4259263"/>
          <p14:tracePt t="26937" x="8966200" y="4259263"/>
          <p14:tracePt t="26958" x="8974138" y="4259263"/>
          <p14:tracePt t="26969" x="8974138" y="4249738"/>
          <p14:tracePt t="26970" x="8991600" y="4249738"/>
          <p14:tracePt t="27010" x="8991600" y="4233863"/>
          <p14:tracePt t="27559" x="9009063" y="4233863"/>
          <p14:tracePt t="27570" x="9009063" y="4216400"/>
          <p14:tracePt t="27580" x="9024938" y="4216400"/>
          <p14:tracePt t="27583" x="9042400" y="4198938"/>
          <p14:tracePt t="27594" x="9050338" y="4198938"/>
          <p14:tracePt t="27603" x="9067800" y="4191000"/>
          <p14:tracePt t="27615" x="9101138" y="4191000"/>
          <p14:tracePt t="27616" x="9126538" y="4173538"/>
          <p14:tracePt t="27628" x="9144000" y="4173538"/>
          <p14:tracePt t="27636" x="9177338" y="4173538"/>
          <p14:tracePt t="27646" x="9220200" y="4157663"/>
          <p14:tracePt t="27649" x="9245600" y="4157663"/>
          <p14:tracePt t="27658" x="9263063" y="4157663"/>
          <p14:tracePt t="27669" x="9296400" y="4157663"/>
          <p14:tracePt t="27678" x="9321800" y="4140200"/>
          <p14:tracePt t="27689" x="9339263" y="4140200"/>
          <p14:tracePt t="27690" x="9372600" y="4122738"/>
          <p14:tracePt t="27702" x="9380538" y="4122738"/>
          <p14:tracePt t="27713" x="9398000" y="4122738"/>
          <p14:tracePt t="27730" x="9415463" y="4122738"/>
          <p14:tracePt t="27769" x="9415463" y="4114800"/>
          <p14:tracePt t="29889" x="9398000" y="4114800"/>
          <p14:tracePt t="29898" x="9398000" y="4097338"/>
          <p14:tracePt t="29907" x="9380538" y="4097338"/>
          <p14:tracePt t="29920" x="9372600" y="4097338"/>
          <p14:tracePt t="29921" x="9355138" y="4097338"/>
          <p14:tracePt t="29933" x="9321800" y="4081463"/>
          <p14:tracePt t="29944" x="9278938" y="4081463"/>
          <p14:tracePt t="29945" x="9202738" y="4064000"/>
          <p14:tracePt t="29956" x="9126538" y="4056063"/>
          <p14:tracePt t="29968" x="8966200" y="4021138"/>
          <p14:tracePt t="29978" x="8856663" y="4005263"/>
          <p14:tracePt t="29990" x="8678863" y="3987800"/>
          <p14:tracePt t="29992" x="8526463" y="3979863"/>
          <p14:tracePt t="30011" x="8247063" y="3979863"/>
          <p14:tracePt t="30025" x="7975600" y="3979863"/>
          <p14:tracePt t="30035" x="7805738" y="3987800"/>
          <p14:tracePt t="30047" x="7653338" y="4021138"/>
          <p14:tracePt t="30049" x="7586663" y="4038600"/>
          <p14:tracePt t="30060" x="7459663" y="4064000"/>
          <p14:tracePt t="30069" x="7340600" y="4097338"/>
          <p14:tracePt t="30078" x="7239000" y="4114800"/>
          <p14:tracePt t="30082" x="7145338" y="4140200"/>
          <p14:tracePt t="30093" x="7086600" y="4157663"/>
          <p14:tracePt t="30102" x="7053263" y="4157663"/>
          <p14:tracePt t="30111" x="6992938" y="4157663"/>
          <p14:tracePt t="30122" x="6926263" y="4173538"/>
          <p14:tracePt t="30123" x="6875463" y="4191000"/>
          <p14:tracePt t="30135" x="6832600" y="4198938"/>
          <p14:tracePt t="30144" x="6799263" y="4198938"/>
          <p14:tracePt t="30146" x="6773863" y="4198938"/>
          <p14:tracePt t="30159" x="6723063" y="4216400"/>
          <p14:tracePt t="30168" x="6697663" y="4216400"/>
          <p14:tracePt t="30177" x="6680200" y="4233863"/>
          <p14:tracePt t="30179" x="6654800" y="4233863"/>
          <p14:tracePt t="30190" x="6621463" y="4233863"/>
          <p14:tracePt t="30201" x="6596063" y="4233863"/>
          <p14:tracePt t="30203" x="6561138" y="4233863"/>
          <p14:tracePt t="30211" x="6519863" y="4249738"/>
          <p14:tracePt t="30222" x="6484938" y="4249738"/>
          <p14:tracePt t="30234" x="6459538" y="4249738"/>
          <p14:tracePt t="30235" x="6408738" y="4249738"/>
          <p14:tracePt t="30245" x="6383338" y="4249738"/>
          <p14:tracePt t="30256" x="6332538" y="4249738"/>
          <p14:tracePt t="30267" x="6291263" y="4249738"/>
          <p14:tracePt t="30268" x="6248400" y="4249738"/>
          <p14:tracePt t="30277" x="6215063" y="4249738"/>
          <p14:tracePt t="30287" x="6189663" y="4233863"/>
          <p14:tracePt t="30301" x="6113463" y="4216400"/>
          <p14:tracePt t="30311" x="6096000" y="4198938"/>
          <p14:tracePt t="30321" x="6062663" y="4198938"/>
          <p14:tracePt t="30333" x="5994400" y="4191000"/>
          <p14:tracePt t="30343" x="5961063" y="4191000"/>
          <p14:tracePt t="30360" x="5926138" y="4173538"/>
          <p14:tracePt t="30361" x="5900738" y="4173538"/>
          <p14:tracePt t="30370" x="5867400" y="4157663"/>
          <p14:tracePt t="30382" x="5842000" y="4157663"/>
          <p14:tracePt t="30384" x="5808663" y="4140200"/>
          <p14:tracePt t="30388" x="5799138" y="4140200"/>
          <p14:tracePt t="30401" x="5783263" y="4140200"/>
          <p14:tracePt t="30411" x="5748338" y="4122738"/>
          <p14:tracePt t="30422" x="5732463" y="4122738"/>
          <p14:tracePt t="30423" x="5722938" y="4122738"/>
          <p14:tracePt t="30434" x="5707063" y="4122738"/>
          <p14:tracePt t="30444" x="5672138" y="4114800"/>
          <p14:tracePt t="30446" x="5664200" y="4114800"/>
          <p14:tracePt t="30455" x="5630863" y="4114800"/>
          <p14:tracePt t="30477" x="5595938" y="4114800"/>
          <p14:tracePt t="30478" x="5588000" y="4114800"/>
          <p14:tracePt t="30501" x="5570538" y="4114800"/>
          <p14:tracePt t="30502" x="5570538" y="4097338"/>
          <p14:tracePt t="30511" x="5554663" y="4097338"/>
          <p14:tracePt t="30546" x="5537200" y="4097338"/>
          <p14:tracePt t="32110" x="5529263" y="4064000"/>
          <p14:tracePt t="32121" x="5511800" y="4056063"/>
          <p14:tracePt t="32131" x="5494338" y="4021138"/>
          <p14:tracePt t="32143" x="5494338" y="3979863"/>
          <p14:tracePt t="32144" x="5478463" y="3929063"/>
          <p14:tracePt t="32155" x="5468938" y="3860800"/>
          <p14:tracePt t="32167" x="5453063" y="3733800"/>
          <p14:tracePt t="32177" x="5453063" y="3657600"/>
          <p14:tracePt t="32188" x="5453063" y="3589338"/>
          <p14:tracePt t="32199" x="5453063" y="3530600"/>
          <p14:tracePt t="32200" x="5453063" y="3454400"/>
          <p14:tracePt t="32210" x="5453063" y="3378200"/>
          <p14:tracePt t="32220" x="5468938" y="3302000"/>
          <p14:tracePt t="32233" x="5494338" y="3149600"/>
          <p14:tracePt t="32243" x="5511800" y="3090863"/>
          <p14:tracePt t="32255" x="5529263" y="2997200"/>
          <p14:tracePt t="32268" x="5529263" y="2971800"/>
          <p14:tracePt t="32277" x="5529263" y="2928938"/>
          <p14:tracePt t="32289" x="5529263" y="2878138"/>
          <p14:tracePt t="32290" x="5529263" y="2852738"/>
          <p14:tracePt t="32301" x="5529263" y="2819400"/>
          <p14:tracePt t="32311" x="5529263" y="2801938"/>
          <p14:tracePt t="32313" x="5529263" y="2794000"/>
          <p14:tracePt t="32322" x="5529263" y="2776538"/>
          <p14:tracePt t="32334" x="5529263" y="2760663"/>
          <p14:tracePt t="32354" x="5529263" y="2743200"/>
          <p14:tracePt t="32368" x="5529263" y="2735263"/>
          <p14:tracePt t="32393" x="5537200" y="2717800"/>
          <p14:tracePt t="32394" x="5537200" y="2684463"/>
          <p14:tracePt t="32403" x="5537200" y="2667000"/>
          <p14:tracePt t="32411" x="5554663" y="2659063"/>
          <p14:tracePt t="32427" x="5554663" y="2624138"/>
          <p14:tracePt t="32436" x="5570538" y="2624138"/>
          <p14:tracePt t="32445" x="5570538" y="2608263"/>
          <p14:tracePt t="32459" x="5570538" y="2598738"/>
          <p14:tracePt t="32538" x="5570538" y="2608263"/>
          <p14:tracePt t="32559" x="5570538" y="2641600"/>
          <p14:tracePt t="32560" x="5570538" y="2659063"/>
          <p14:tracePt t="32569" x="5570538" y="2684463"/>
          <p14:tracePt t="32579" x="5588000" y="2735263"/>
          <p14:tracePt t="32580" x="5588000" y="2776538"/>
          <p14:tracePt t="32592" x="5595938" y="2819400"/>
          <p14:tracePt t="32601" x="5595938" y="2878138"/>
          <p14:tracePt t="32610" x="5595938" y="2938463"/>
          <p14:tracePt t="32612" x="5595938" y="3014663"/>
          <p14:tracePt t="32624" x="5595938" y="3090863"/>
          <p14:tracePt t="32634" x="5595938" y="3182938"/>
          <p14:tracePt t="32644" x="5595938" y="3259138"/>
          <p14:tracePt t="32646" x="5595938" y="3344863"/>
          <p14:tracePt t="32655" x="5595938" y="3395663"/>
          <p14:tracePt t="32668" x="5595938" y="3454400"/>
          <p14:tracePt t="32668" x="5595938" y="3513138"/>
          <p14:tracePt t="32677" x="5595938" y="3538538"/>
          <p14:tracePt t="32689" x="5595938" y="3573463"/>
          <p14:tracePt t="32700" x="5595938" y="3598863"/>
          <p14:tracePt t="32711" x="5595938" y="3614738"/>
          <p14:tracePt t="32733" x="5595938" y="3632200"/>
          <p14:tracePt t="32837" x="5595938" y="3649663"/>
          <p14:tracePt t="32849" x="5595938" y="3657600"/>
          <p14:tracePt t="32860" x="5595938" y="3690938"/>
          <p14:tracePt t="32862" x="5595938" y="3708400"/>
          <p14:tracePt t="32871" x="5595938" y="3733800"/>
          <p14:tracePt t="32883" x="5595938" y="3767138"/>
          <p14:tracePt t="32886" x="5595938" y="3792538"/>
          <p14:tracePt t="32894" x="5595938" y="3827463"/>
          <p14:tracePt t="32904" x="5595938" y="3843338"/>
          <p14:tracePt t="32918" x="5595938" y="3868738"/>
          <p14:tracePt t="32919" x="5595938" y="3903663"/>
          <p14:tracePt t="32928" x="5595938" y="3929063"/>
          <p14:tracePt t="32937" x="5595938" y="3944938"/>
          <p14:tracePt t="32951" x="5595938" y="3987800"/>
          <p14:tracePt t="32961" x="5595938" y="4005263"/>
          <p14:tracePt t="32969" x="5595938" y="4021138"/>
          <p14:tracePt t="32978" x="5613400" y="4038600"/>
          <p14:tracePt t="32990" x="5613400" y="4056063"/>
          <p14:tracePt t="33001" x="5630863" y="4064000"/>
          <p14:tracePt t="33637" x="5630863" y="4081463"/>
          <p14:tracePt t="33649" x="5646738" y="4114800"/>
          <p14:tracePt t="33662" x="5732463" y="4249738"/>
          <p14:tracePt t="33672" x="5765800" y="4292600"/>
          <p14:tracePt t="33682" x="5824538" y="4368800"/>
          <p14:tracePt t="33694" x="5943600" y="4529138"/>
          <p14:tracePt t="33703" x="6002338" y="4622800"/>
          <p14:tracePt t="33716" x="6019800" y="4640263"/>
          <p14:tracePt t="33718" x="6053138" y="4699000"/>
          <p14:tracePt t="33731" x="6078538" y="4724400"/>
          <p14:tracePt t="33740" x="6113463" y="4757738"/>
          <p14:tracePt t="33743" x="6129338" y="4775200"/>
          <p14:tracePt t="33755" x="6129338" y="4783138"/>
          <p14:tracePt t="33767" x="6138863" y="4800600"/>
          <p14:tracePt t="33855" x="6138863" y="4818063"/>
          <p14:tracePt t="33952" x="6154738" y="4818063"/>
          <p14:tracePt t="33963" x="6154738" y="4833938"/>
          <p14:tracePt t="33992" x="6154738" y="4843463"/>
          <p14:tracePt t="33993" x="6172200" y="4859338"/>
          <p14:tracePt t="34005" x="6172200" y="4894263"/>
          <p14:tracePt t="34014" x="6172200" y="4910138"/>
          <p14:tracePt t="34026" x="6189663" y="4919663"/>
          <p14:tracePt t="34027" x="6189663" y="4935538"/>
          <p14:tracePt t="34039" x="6189663" y="4970463"/>
          <p14:tracePt t="34047" x="6197600" y="4978400"/>
          <p14:tracePt t="34050" x="6197600" y="4995863"/>
          <p14:tracePt t="34060" x="6215063" y="5011738"/>
          <p14:tracePt t="34072" x="6215063" y="5029200"/>
          <p14:tracePt t="34082" x="6230938" y="5046663"/>
          <p14:tracePt t="34092" x="6230938" y="5054600"/>
          <p14:tracePt t="34104" x="6230938" y="5072063"/>
          <p14:tracePt t="34114" x="6248400" y="5087938"/>
          <p14:tracePt t="34124" x="6265863" y="5105400"/>
          <p14:tracePt t="34132" x="6265863" y="5113338"/>
          <p14:tracePt t="34142" x="6273800" y="5130800"/>
          <p14:tracePt t="34157" x="6291263" y="5148263"/>
          <p14:tracePt t="34165" x="6291263" y="5164138"/>
          <p14:tracePt t="34175" x="6307138" y="5173663"/>
          <p14:tracePt t="34191" x="6324600" y="5189538"/>
          <p14:tracePt t="34206" x="6332538" y="5207000"/>
          <p14:tracePt t="34215" x="6332538" y="5224463"/>
          <p14:tracePt t="34238" x="6350000" y="5224463"/>
          <p14:tracePt t="34240" x="6350000" y="5240338"/>
          <p14:tracePt t="34265" x="6367463" y="5240338"/>
          <p14:tracePt t="34275" x="6367463" y="5249863"/>
          <p14:tracePt t="34324" x="6367463" y="5265738"/>
          <p14:tracePt t="35984" x="6367463" y="5249863"/>
          <p14:tracePt t="36002" x="6367463" y="5240338"/>
          <p14:tracePt t="36012" x="6367463" y="5224463"/>
          <p14:tracePt t="36026" x="6367463" y="5207000"/>
          <p14:tracePt t="36062" x="6367463" y="5189538"/>
          <p14:tracePt t="36218" x="6350000" y="5189538"/>
          <p14:tracePt t="36228" x="6332538" y="5189538"/>
          <p14:tracePt t="36247" x="6324600" y="5189538"/>
          <p14:tracePt t="36248" x="6307138" y="5189538"/>
          <p14:tracePt t="36259" x="6291263" y="5173663"/>
          <p14:tracePt t="36268" x="6273800" y="5173663"/>
          <p14:tracePt t="36289" x="6265863" y="5173663"/>
          <p14:tracePt t="36300" x="6248400" y="5173663"/>
          <p14:tracePt t="36332" x="6230938" y="5173663"/>
          <p14:tracePt t="36375" x="6215063" y="5173663"/>
          <p14:tracePt t="36531" x="6230938" y="5173663"/>
          <p14:tracePt t="36542" x="6248400" y="5173663"/>
          <p14:tracePt t="36552" x="6265863" y="5173663"/>
          <p14:tracePt t="36564" x="6291263" y="5173663"/>
          <p14:tracePt t="36574" x="6307138" y="5173663"/>
          <p14:tracePt t="36585" x="6324600" y="5173663"/>
          <p14:tracePt t="36592" x="6332538" y="5173663"/>
          <p14:tracePt t="36602" x="6350000" y="5173663"/>
          <p14:tracePt t="36614" x="6367463" y="5173663"/>
          <p14:tracePt t="36615" x="6383338" y="5173663"/>
          <p14:tracePt t="36633" x="6392863" y="5173663"/>
          <p14:tracePt t="36653" x="6408738" y="5173663"/>
          <p14:tracePt t="37736" x="6392863" y="5148263"/>
          <p14:tracePt t="37746" x="6383338" y="5113338"/>
          <p14:tracePt t="37758" x="6367463" y="5087938"/>
          <p14:tracePt t="37768" x="6350000" y="5054600"/>
          <p14:tracePt t="37769" x="6332538" y="5029200"/>
          <p14:tracePt t="37780" x="6324600" y="4995863"/>
          <p14:tracePt t="37792" x="6291263" y="4953000"/>
          <p14:tracePt t="37801" x="6273800" y="4935538"/>
          <p14:tracePt t="37815" x="6273800" y="4919663"/>
          <p14:tracePt t="37817" x="6265863" y="4910138"/>
          <p14:tracePt t="37835" x="6248400" y="4894263"/>
          <p14:tracePt t="38150" x="6248400" y="4910138"/>
          <p14:tracePt t="38160" x="6248400" y="4919663"/>
          <p14:tracePt t="38171" x="6248400" y="4935538"/>
          <p14:tracePt t="38182" x="6248400" y="4953000"/>
          <p14:tracePt t="38193" x="6248400" y="4978400"/>
          <p14:tracePt t="38202" x="6248400" y="4995863"/>
          <p14:tracePt t="38214" x="6248400" y="5046663"/>
          <p14:tracePt t="38224" x="6248400" y="5054600"/>
          <p14:tracePt t="38232" x="6248400" y="5072063"/>
          <p14:tracePt t="38241" x="6248400" y="5087938"/>
          <p14:tracePt t="38253" x="6248400" y="5105400"/>
          <p14:tracePt t="38274" x="6248400" y="5113338"/>
          <p14:tracePt t="38293" x="6248400" y="5130800"/>
          <p14:tracePt t="38324" x="6248400" y="5148263"/>
          <p14:tracePt t="38366" x="6248400" y="5164138"/>
          <p14:tracePt t="38417" x="6248400" y="5173663"/>
          <p14:tracePt t="38424" x="6248400" y="5189538"/>
          <p14:tracePt t="38435" x="6248400" y="5207000"/>
          <p14:tracePt t="38448" x="6248400" y="5240338"/>
          <p14:tracePt t="38457" x="6248400" y="5249863"/>
          <p14:tracePt t="38466" x="6248400" y="5265738"/>
          <p14:tracePt t="38475" x="6265863" y="5265738"/>
          <p14:tracePt t="38487" x="6265863" y="5283200"/>
          <p14:tracePt t="38516" x="6265863" y="5300663"/>
          <p14:tracePt t="38553" x="6265863" y="5308600"/>
          <p14:tracePt t="38585" x="6265863" y="5326063"/>
          <p14:tracePt t="38609" x="6265863" y="5341938"/>
          <p14:tracePt t="56060" x="6273800" y="5341938"/>
          <p14:tracePt t="56091" x="6291263" y="5326063"/>
          <p14:tracePt t="56103" x="6307138" y="5326063"/>
          <p14:tracePt t="56123" x="6324600" y="5326063"/>
          <p14:tracePt t="56134" x="6332538" y="5326063"/>
          <p14:tracePt t="56144" x="6332538" y="5308600"/>
          <p14:tracePt t="56157" x="6367463" y="5308600"/>
          <p14:tracePt t="56167" x="6383338" y="5308600"/>
          <p14:tracePt t="56177" x="6392863" y="5308600"/>
          <p14:tracePt t="56190" x="6426200" y="5308600"/>
          <p14:tracePt t="56200" x="6443663" y="5308600"/>
          <p14:tracePt t="56211" x="6469063" y="5308600"/>
          <p14:tracePt t="56223" x="6484938" y="5308600"/>
          <p14:tracePt t="56224" x="6502400" y="5308600"/>
          <p14:tracePt t="56233" x="6519863" y="5308600"/>
          <p14:tracePt t="56243" x="6545263" y="5308600"/>
          <p14:tracePt t="56246" x="6561138" y="5308600"/>
          <p14:tracePt t="56258" x="6578600" y="5308600"/>
          <p14:tracePt t="56267" x="6596063" y="5308600"/>
          <p14:tracePt t="56278" x="6604000" y="5308600"/>
          <p14:tracePt t="56291" x="6621463" y="5308600"/>
          <p14:tracePt t="56300" x="6637338" y="5308600"/>
          <p14:tracePt t="56312" x="6662738" y="5308600"/>
          <p14:tracePt t="56313" x="6680200" y="5308600"/>
          <p14:tracePt t="56323" x="6697663" y="5308600"/>
          <p14:tracePt t="56333" x="6713538" y="5308600"/>
          <p14:tracePt t="56342" x="6723063" y="5308600"/>
          <p14:tracePt t="56344" x="6738938" y="5308600"/>
          <p14:tracePt t="56357" x="6773863" y="5308600"/>
          <p14:tracePt t="56366" x="6789738" y="5308600"/>
          <p14:tracePt t="56368" x="6799263" y="5308600"/>
          <p14:tracePt t="56377" x="6832600" y="5308600"/>
          <p14:tracePt t="56383" x="6858000" y="5308600"/>
          <p14:tracePt t="56392" x="6891338" y="5308600"/>
          <p14:tracePt t="56402" x="6926263" y="5308600"/>
          <p14:tracePt t="56413" x="6951663" y="5326063"/>
          <p14:tracePt t="56424" x="6992938" y="5326063"/>
          <p14:tracePt t="56425" x="7053263" y="5326063"/>
          <p14:tracePt t="56434" x="7104063" y="5326063"/>
          <p14:tracePt t="56445" x="7162800" y="5326063"/>
          <p14:tracePt t="56456" x="7188200" y="5326063"/>
          <p14:tracePt t="56457" x="7256463" y="5326063"/>
          <p14:tracePt t="56467" x="7281863" y="5326063"/>
          <p14:tracePt t="56477" x="7323138" y="5326063"/>
          <p14:tracePt t="56490" x="7399338" y="5326063"/>
          <p14:tracePt t="56500" x="7459663" y="5326063"/>
          <p14:tracePt t="56510" x="7493000" y="5326063"/>
          <p14:tracePt t="56523" x="7586663" y="5326063"/>
          <p14:tracePt t="56533" x="7627938" y="5326063"/>
          <p14:tracePt t="56543" x="7688263" y="5326063"/>
          <p14:tracePt t="56556" x="7704138" y="5326063"/>
          <p14:tracePt t="56557" x="7747000" y="5326063"/>
          <p14:tracePt t="56566" x="7780338" y="5326063"/>
          <p14:tracePt t="56575" x="7823200" y="5326063"/>
          <p14:tracePt t="56577" x="7848600" y="5326063"/>
          <p14:tracePt t="56590" x="7881938" y="5326063"/>
          <p14:tracePt t="56599" x="7916863" y="5326063"/>
          <p14:tracePt t="56609" x="7924800" y="5326063"/>
          <p14:tracePt t="56610" x="7958138" y="5326063"/>
          <p14:tracePt t="56623" x="7975600" y="5341938"/>
          <p14:tracePt t="56633" x="8001000" y="5341938"/>
          <p14:tracePt t="56634" x="8034338" y="5341938"/>
          <p14:tracePt t="56644" x="8051800" y="5341938"/>
          <p14:tracePt t="56656" x="8059738" y="5341938"/>
          <p14:tracePt t="56666" x="8094663" y="5341938"/>
          <p14:tracePt t="56668" x="8110538" y="5341938"/>
          <p14:tracePt t="56678" x="8120063" y="5359400"/>
          <p14:tracePt t="56690" x="8135938" y="5359400"/>
          <p14:tracePt t="56691" x="8153400" y="5359400"/>
          <p14:tracePt t="56710" x="8170863" y="5359400"/>
          <p14:tracePt t="56723" x="8196263" y="5359400"/>
          <p14:tracePt t="56734" x="8212138" y="5359400"/>
          <p14:tracePt t="56756" x="8247063" y="5359400"/>
          <p14:tracePt t="56767" x="8255000" y="5359400"/>
          <p14:tracePt t="56789" x="8272463" y="5359400"/>
          <p14:tracePt t="56800" x="8288338" y="5359400"/>
          <p14:tracePt t="56812" x="8305800" y="5359400"/>
          <p14:tracePt t="56833" x="8313738" y="5359400"/>
          <p14:tracePt t="56856" x="8331200" y="5359400"/>
          <p14:tracePt t="59242" x="8313738" y="5359400"/>
          <p14:tracePt t="59253" x="8313738" y="5341938"/>
          <p14:tracePt t="59263" x="8305800" y="5341938"/>
          <p14:tracePt t="59284" x="8288338" y="5326063"/>
          <p14:tracePt t="59296" x="8272463" y="5308600"/>
          <p14:tracePt t="59298" x="8229600" y="5300663"/>
          <p14:tracePt t="59308" x="8196263" y="5283200"/>
          <p14:tracePt t="59311" x="8170863" y="5265738"/>
          <p14:tracePt t="59320" x="8135938" y="5249863"/>
          <p14:tracePt t="59332" x="8094663" y="5249863"/>
          <p14:tracePt t="59346" x="8051800" y="5240338"/>
          <p14:tracePt t="59347" x="7983538" y="5240338"/>
          <p14:tracePt t="59357" x="7942263" y="5224463"/>
          <p14:tracePt t="59359" x="7899400" y="5224463"/>
          <p14:tracePt t="59380" x="7840663" y="5224463"/>
          <p14:tracePt t="59381" x="7789863" y="5224463"/>
          <p14:tracePt t="59384" x="7747000" y="5224463"/>
          <p14:tracePt t="59398" x="7729538" y="5224463"/>
          <p14:tracePt t="59400" x="7688263" y="5224463"/>
          <p14:tracePt t="59416" x="7612063" y="5224463"/>
          <p14:tracePt t="59424" x="7586663" y="5224463"/>
          <p14:tracePt t="59492" x="7434263" y="5224463"/>
          <p14:tracePt t="59497" x="7416800" y="5207000"/>
          <p14:tracePt t="59523" x="7391400" y="5207000"/>
          <p14:tracePt t="59524" x="7340600" y="5207000"/>
          <p14:tracePt t="59536" x="7323138" y="5189538"/>
          <p14:tracePt t="59539" x="7297738" y="5189538"/>
          <p14:tracePt t="59556" x="7221538" y="5173663"/>
          <p14:tracePt t="59570" x="7145338" y="5173663"/>
          <p14:tracePt t="59582" x="7069138" y="5164138"/>
          <p14:tracePt t="59594" x="7053263" y="5164138"/>
          <p14:tracePt t="59598" x="7027863" y="5164138"/>
          <p14:tracePt t="59612" x="6985000" y="5148263"/>
          <p14:tracePt t="59613" x="6951663" y="5148263"/>
          <p14:tracePt t="59623" x="6926263" y="5148263"/>
          <p14:tracePt t="59633" x="6891338" y="5148263"/>
          <p14:tracePt t="59634" x="6858000" y="5148263"/>
          <p14:tracePt t="59648" x="6850063" y="5148263"/>
          <p14:tracePt t="59649" x="6832600" y="5148263"/>
          <p14:tracePt t="59658" x="6815138" y="5148263"/>
          <p14:tracePt t="59670" x="6799263" y="5148263"/>
          <p14:tracePt t="59682" x="6789738" y="5148263"/>
          <p14:tracePt t="59786" x="6799263" y="5148263"/>
          <p14:tracePt t="59798" x="6832600" y="5148263"/>
          <p14:tracePt t="59810" x="6858000" y="5148263"/>
          <p14:tracePt t="59812" x="6891338" y="5148263"/>
          <p14:tracePt t="59822" x="6934200" y="5148263"/>
          <p14:tracePt t="59832" x="6992938" y="5148263"/>
          <p14:tracePt t="59846" x="7119938" y="5164138"/>
          <p14:tracePt t="59856" x="7205663" y="5164138"/>
          <p14:tracePt t="59865" x="7297738" y="5173663"/>
          <p14:tracePt t="59880" x="7399338" y="5173663"/>
          <p14:tracePt t="59881" x="7586663" y="5173663"/>
          <p14:tracePt t="59889" x="7721600" y="5173663"/>
          <p14:tracePt t="59900" x="7780338" y="5173663"/>
          <p14:tracePt t="59901" x="7881938" y="5173663"/>
          <p14:tracePt t="59914" x="7924800" y="5173663"/>
          <p14:tracePt t="59923" x="8001000" y="5173663"/>
          <p14:tracePt t="59924" x="8059738" y="5173663"/>
          <p14:tracePt t="59934" x="8110538" y="5173663"/>
          <p14:tracePt t="59948" x="8135938" y="5164138"/>
          <p14:tracePt t="59949" x="8153400" y="5164138"/>
          <p14:tracePt t="59957" x="8170863" y="5148263"/>
          <p14:tracePt t="59968" x="8186738" y="5148263"/>
          <p14:tracePt t="60000" x="8196263" y="5148263"/>
          <p14:tracePt t="60134" x="8229600" y="5148263"/>
          <p14:tracePt t="60145" x="8247063" y="5148263"/>
          <p14:tracePt t="60154" x="8272463" y="5148263"/>
          <p14:tracePt t="60165" x="8288338" y="5148263"/>
          <p14:tracePt t="60175" x="8313738" y="5148263"/>
          <p14:tracePt t="60176" x="8348663" y="5148263"/>
          <p14:tracePt t="60186" x="8382000" y="5148263"/>
          <p14:tracePt t="60195" x="8389938" y="5148263"/>
          <p14:tracePt t="60210" x="8424863" y="5148263"/>
          <p14:tracePt t="60223" x="8440738" y="5148263"/>
          <p14:tracePt t="60462" x="8424863" y="5148263"/>
          <p14:tracePt t="60509" x="8407400" y="5148263"/>
          <p14:tracePt t="61010" x="8389938" y="5148263"/>
          <p14:tracePt t="61019" x="8382000" y="5148263"/>
          <p14:tracePt t="61030" x="8364538" y="5148263"/>
          <p14:tracePt t="61041" x="8348663" y="5148263"/>
          <p14:tracePt t="61042" x="8331200" y="5148263"/>
          <p14:tracePt t="61053" x="8313738" y="5148263"/>
          <p14:tracePt t="61063" x="8305800" y="5164138"/>
          <p14:tracePt t="61075" x="8288338" y="5164138"/>
          <p14:tracePt t="61077" x="8272463" y="5164138"/>
          <p14:tracePt t="61096" x="8255000" y="5173663"/>
          <p14:tracePt t="61097" x="8247063" y="5173663"/>
          <p14:tracePt t="61125" x="8247063" y="5189538"/>
          <p14:tracePt t="61137" x="8229600" y="5189538"/>
          <p14:tracePt t="62240" x="8212138" y="5189538"/>
          <p14:tracePt t="62259" x="8212138" y="5173663"/>
          <p14:tracePt t="62270" x="8196263" y="5173663"/>
          <p14:tracePt t="62282" x="8186738" y="5164138"/>
          <p14:tracePt t="62299" x="8170863" y="5148263"/>
          <p14:tracePt t="62310" x="8153400" y="5130800"/>
          <p14:tracePt t="62311" x="8120063" y="5113338"/>
          <p14:tracePt t="62324" x="8110538" y="5087938"/>
          <p14:tracePt t="62333" x="8077200" y="5072063"/>
          <p14:tracePt t="62334" x="8059738" y="5046663"/>
          <p14:tracePt t="62348" x="8051800" y="5029200"/>
          <p14:tracePt t="62349" x="8018463" y="4995863"/>
          <p14:tracePt t="62359" x="8001000" y="4970463"/>
          <p14:tracePt t="62382" x="7983538" y="4935538"/>
          <p14:tracePt t="62383" x="7942263" y="4894263"/>
          <p14:tracePt t="62396" x="7924800" y="4876800"/>
          <p14:tracePt t="62409" x="7916863" y="4843463"/>
          <p14:tracePt t="62410" x="7881938" y="4833938"/>
          <p14:tracePt t="62425" x="7848600" y="4800600"/>
          <p14:tracePt t="62434" x="7840663" y="4783138"/>
          <p14:tracePt t="62448" x="7823200" y="4783138"/>
          <p14:tracePt t="62449" x="7805738" y="4775200"/>
          <p14:tracePt t="62458" x="7805738" y="4757738"/>
          <p14:tracePt t="62467" x="7789863" y="4757738"/>
          <p14:tracePt t="62481" x="7780338" y="4757738"/>
          <p14:tracePt t="62489" x="7780338" y="4741863"/>
          <p14:tracePt t="62891" x="7764463" y="4741863"/>
          <p14:tracePt t="62902" x="7747000" y="4724400"/>
          <p14:tracePt t="62913" x="7721600" y="4716463"/>
          <p14:tracePt t="62923" x="7688263" y="4681538"/>
          <p14:tracePt t="62924" x="7653338" y="4648200"/>
          <p14:tracePt t="62936" x="7612063" y="4640263"/>
          <p14:tracePt t="62949" x="7518400" y="4579938"/>
          <p14:tracePt t="62957" x="7510463" y="4564063"/>
          <p14:tracePt t="62966" x="7450138" y="4529138"/>
          <p14:tracePt t="62978" x="7434263" y="4521200"/>
          <p14:tracePt t="62989" x="7391400" y="4503738"/>
          <p14:tracePt t="62990" x="7358063" y="4487863"/>
          <p14:tracePt t="62999" x="7340600" y="4470400"/>
          <p14:tracePt t="63014" x="7315200" y="4452938"/>
          <p14:tracePt t="63015" x="7297738" y="4452938"/>
          <p14:tracePt t="63024" x="7264400" y="4445000"/>
          <p14:tracePt t="63038" x="7239000" y="4427538"/>
          <p14:tracePt t="63049" x="7221538" y="4427538"/>
          <p14:tracePt t="63058" x="7205663" y="4411663"/>
          <p14:tracePt t="63072" x="7180263" y="4394200"/>
          <p14:tracePt t="63081" x="7162800" y="4394200"/>
          <p14:tracePt t="63091" x="7145338" y="4386263"/>
          <p14:tracePt t="63111" x="7119938" y="4368800"/>
          <p14:tracePt t="63122" x="7119938" y="4351338"/>
          <p14:tracePt t="63132" x="7104063" y="4351338"/>
          <p14:tracePt t="63144" x="7086600" y="4335463"/>
          <p14:tracePt t="63176" x="7069138" y="4318000"/>
          <p14:tracePt t="63230" x="7053263" y="4318000"/>
          <p14:tracePt t="63241" x="7053263" y="4310063"/>
          <p14:tracePt t="63250" x="7043738" y="4310063"/>
          <p14:tracePt t="63272" x="7010400" y="4275138"/>
          <p14:tracePt t="63282" x="6992938" y="4259263"/>
          <p14:tracePt t="63291" x="6985000" y="4259263"/>
          <p14:tracePt t="63305" x="6967538" y="4233863"/>
          <p14:tracePt t="63315" x="6951663" y="4216400"/>
          <p14:tracePt t="63324" x="6934200" y="4216400"/>
          <p14:tracePt t="63333" x="6934200" y="4198938"/>
          <p14:tracePt t="63344" x="6926263" y="4191000"/>
          <p14:tracePt t="63378" x="6891338" y="4173538"/>
          <p14:tracePt t="63392" x="6875463" y="4157663"/>
          <p14:tracePt t="63409" x="6858000" y="4140200"/>
          <p14:tracePt t="63422" x="6850063" y="4140200"/>
          <p14:tracePt t="63433" x="6832600" y="4122738"/>
          <p14:tracePt t="63456" x="6815138" y="4122738"/>
          <p14:tracePt t="63464" x="6815138" y="4114800"/>
          <p14:tracePt t="63515" x="6815138" y="4097338"/>
          <p14:tracePt t="63550" x="6815138" y="4081463"/>
          <p14:tracePt t="63586" x="6832600" y="4081463"/>
          <p14:tracePt t="63845" x="6850063" y="4081463"/>
          <p14:tracePt t="63864" x="6858000" y="4097338"/>
          <p14:tracePt t="63875" x="6875463" y="4097338"/>
          <p14:tracePt t="63886" x="6891338" y="4114800"/>
          <p14:tracePt t="63899" x="6908800" y="4114800"/>
          <p14:tracePt t="63902" x="6926263" y="4114800"/>
          <p14:tracePt t="63924" x="6934200" y="4122738"/>
          <p14:tracePt t="63936" x="6951663" y="4122738"/>
          <p14:tracePt t="63957" x="6967538" y="4122738"/>
          <p14:tracePt t="63968" x="6985000" y="4122738"/>
          <p14:tracePt t="63983" x="6992938" y="4140200"/>
          <p14:tracePt t="64002" x="7010400" y="4140200"/>
          <p14:tracePt t="64015" x="7027863" y="4140200"/>
          <p14:tracePt t="64025" x="7043738" y="4140200"/>
          <p14:tracePt t="64049" x="7053263" y="4140200"/>
          <p14:tracePt t="64058" x="7069138" y="4140200"/>
          <p14:tracePt t="64081" x="7104063" y="4140200"/>
          <p14:tracePt t="64091" x="7119938" y="4140200"/>
          <p14:tracePt t="64108" x="7129463" y="4140200"/>
          <p14:tracePt t="64109" x="7145338" y="4140200"/>
          <p14:tracePt t="64119" x="7162800" y="4140200"/>
          <p14:tracePt t="64131" x="7180263" y="4140200"/>
          <p14:tracePt t="64141" x="7188200" y="4140200"/>
          <p14:tracePt t="64153" x="7205663" y="4140200"/>
          <p14:tracePt t="64173" x="7221538" y="4140200"/>
          <p14:tracePt t="64200" x="7239000" y="4140200"/>
          <p14:tracePt t="64224" x="7256463" y="4140200"/>
          <p14:tracePt t="64235" x="7264400" y="4140200"/>
          <p14:tracePt t="64597" x="7256463" y="4140200"/>
          <p14:tracePt t="64618" x="7239000" y="4140200"/>
          <p14:tracePt t="64628" x="7221538" y="4140200"/>
          <p14:tracePt t="64630" x="7205663" y="4140200"/>
          <p14:tracePt t="64641" x="7188200" y="4140200"/>
          <p14:tracePt t="64651" x="7180263" y="4140200"/>
          <p14:tracePt t="64660" x="7145338" y="4140200"/>
          <p14:tracePt t="64672" x="7129463" y="4157663"/>
          <p14:tracePt t="64674" x="7119938" y="4157663"/>
          <p14:tracePt t="64683" x="7086600" y="4157663"/>
          <p14:tracePt t="64693" x="7069138" y="4173538"/>
          <p14:tracePt t="64705" x="7053263" y="4173538"/>
          <p14:tracePt t="64707" x="7027863" y="4173538"/>
          <p14:tracePt t="64715" x="7027863" y="4191000"/>
          <p14:tracePt t="64725" x="7010400" y="4191000"/>
          <p14:tracePt t="64737" x="6992938" y="4191000"/>
          <p14:tracePt t="64739" x="6985000" y="4191000"/>
          <p14:tracePt t="64749" x="6967538" y="4191000"/>
          <p14:tracePt t="64766" x="6951663" y="4191000"/>
          <p14:tracePt t="64864" x="6934200" y="4191000"/>
          <p14:tracePt t="94097" x="6951663" y="4191000"/>
          <p14:tracePt t="94118" x="6967538" y="4191000"/>
          <p14:tracePt t="94140" x="6985000" y="4191000"/>
          <p14:tracePt t="94162" x="6992938" y="4191000"/>
          <p14:tracePt t="94173" x="7010400" y="4191000"/>
          <p14:tracePt t="94199" x="7027863" y="4191000"/>
          <p14:tracePt t="94200" x="7043738" y="4191000"/>
          <p14:tracePt t="94212" x="7053263" y="4173538"/>
          <p14:tracePt t="94222" x="7086600" y="4157663"/>
          <p14:tracePt t="94235" x="7104063" y="4140200"/>
          <p14:tracePt t="94236" x="7119938" y="4122738"/>
          <p14:tracePt t="94245" x="7129463" y="4122738"/>
          <p14:tracePt t="94256" x="7145338" y="4114800"/>
          <p14:tracePt t="94270" x="7162800" y="4097338"/>
          <p14:tracePt t="94279" x="7162800" y="4081463"/>
          <p14:tracePt t="94302" x="7162800" y="4064000"/>
          <p14:tracePt t="94704" x="7162800" y="4038600"/>
          <p14:tracePt t="94715" x="7145338" y="3987800"/>
          <p14:tracePt t="94726" x="7145338" y="3944938"/>
          <p14:tracePt t="94737" x="7043738" y="3792538"/>
          <p14:tracePt t="94747" x="6985000" y="3725863"/>
          <p14:tracePt t="94759" x="6875463" y="3632200"/>
          <p14:tracePt t="94762" x="6789738" y="3530600"/>
          <p14:tracePt t="94777" x="6713538" y="3479800"/>
          <p14:tracePt t="94778" x="6604000" y="3403600"/>
          <p14:tracePt t="94794" x="6519863" y="3344863"/>
          <p14:tracePt t="94795" x="6408738" y="3302000"/>
          <p14:tracePt t="94820" x="6215063" y="3225800"/>
          <p14:tracePt t="94835" x="6078538" y="3200400"/>
          <p14:tracePt t="94846" x="6037263" y="3200400"/>
          <p14:tracePt t="94859" x="6002338" y="3200400"/>
          <p14:tracePt t="94861" x="5976938" y="3200400"/>
          <p14:tracePt t="94876" x="5943600" y="3200400"/>
          <p14:tracePt t="94877" x="5926138" y="3200400"/>
          <p14:tracePt t="94891" x="5900738" y="3208338"/>
          <p14:tracePt t="94901" x="5884863" y="3208338"/>
          <p14:tracePt t="94924" x="5867400" y="3208338"/>
          <p14:tracePt t="94948" x="5867400" y="3225800"/>
          <p14:tracePt t="94976" x="5859463" y="3225800"/>
          <p14:tracePt t="94990" x="5842000" y="3225800"/>
          <p14:tracePt t="95000" x="5824538" y="3225800"/>
          <p14:tracePt t="95010" x="5808663" y="3225800"/>
          <p14:tracePt t="95023" x="5799138" y="3225800"/>
          <p14:tracePt t="95024" x="5783263" y="3208338"/>
          <p14:tracePt t="95033" x="5765800" y="3200400"/>
          <p14:tracePt t="95043" x="5748338" y="3200400"/>
          <p14:tracePt t="95052" x="5732463" y="3182938"/>
          <p14:tracePt t="95053" x="5722938" y="3182938"/>
          <p14:tracePt t="95068" x="5707063" y="3182938"/>
          <p14:tracePt t="95069" x="5689600" y="3182938"/>
          <p14:tracePt t="95091" x="5672138" y="3182938"/>
          <p14:tracePt t="95093" x="5664200" y="3182938"/>
          <p14:tracePt t="95102" x="5646738" y="3182938"/>
          <p14:tracePt t="95123" x="5630863" y="3182938"/>
          <p14:tracePt t="95133" x="5613400" y="3182938"/>
          <p14:tracePt t="95156" x="5595938" y="3182938"/>
          <p14:tracePt t="95270" x="5613400" y="3182938"/>
          <p14:tracePt t="95343" x="5630863" y="3182938"/>
          <p14:tracePt t="95368" x="5646738" y="3182938"/>
          <p14:tracePt t="95392" x="5664200" y="3182938"/>
          <p14:tracePt t="95393" x="5672138" y="3182938"/>
          <p14:tracePt t="95403" x="5689600" y="3182938"/>
          <p14:tracePt t="95412" x="5707063" y="3182938"/>
          <p14:tracePt t="95433" x="5732463" y="3200400"/>
          <p14:tracePt t="95435" x="5765800" y="3200400"/>
          <p14:tracePt t="95457" x="5808663" y="3208338"/>
          <p14:tracePt t="95467" x="5824538" y="3208338"/>
          <p14:tracePt t="95477" x="5842000" y="3225800"/>
          <p14:tracePt t="95491" x="5859463" y="3225800"/>
          <p14:tracePt t="95492" x="5867400" y="3225800"/>
          <p14:tracePt t="95501" x="5867400" y="3243263"/>
          <p14:tracePt t="95510" x="5884863" y="3243263"/>
          <p14:tracePt t="95523" x="5900738" y="3243263"/>
          <p14:tracePt t="95525" x="5918200" y="3259138"/>
          <p14:tracePt t="95543" x="5926138" y="3259138"/>
          <p14:tracePt t="95557" x="5943600" y="3259138"/>
          <p14:tracePt t="95558" x="5961063" y="3259138"/>
          <p14:tracePt t="95567" x="5994400" y="3259138"/>
          <p14:tracePt t="95576" x="6002338" y="3259138"/>
          <p14:tracePt t="95589" x="6019800" y="3268663"/>
          <p14:tracePt t="95590" x="6053138" y="3268663"/>
          <p14:tracePt t="95600" x="6078538" y="3268663"/>
          <p14:tracePt t="95611" x="6096000" y="3268663"/>
          <p14:tracePt t="95612" x="6129338" y="3268663"/>
          <p14:tracePt t="95633" x="6172200" y="3268663"/>
          <p14:tracePt t="95634" x="6197600" y="3268663"/>
          <p14:tracePt t="95635" x="6248400" y="3268663"/>
          <p14:tracePt t="95644" x="6291263" y="3268663"/>
          <p14:tracePt t="95657" x="6350000" y="3268663"/>
          <p14:tracePt t="95666" x="6408738" y="3268663"/>
          <p14:tracePt t="95668" x="6502400" y="3268663"/>
          <p14:tracePt t="95677" x="6578600" y="3268663"/>
          <p14:tracePt t="95691" x="6654800" y="3268663"/>
          <p14:tracePt t="95692" x="6697663" y="3268663"/>
          <p14:tracePt t="95701" x="6756400" y="3268663"/>
          <p14:tracePt t="95710" x="6858000" y="3268663"/>
          <p14:tracePt t="95724" x="6967538" y="3268663"/>
          <p14:tracePt t="95734" x="7027863" y="3268663"/>
          <p14:tracePt t="95744" x="7069138" y="3268663"/>
          <p14:tracePt t="95756" x="7145338" y="3268663"/>
          <p14:tracePt t="95758" x="7205663" y="3268663"/>
          <p14:tracePt t="95767" x="7264400" y="3268663"/>
          <p14:tracePt t="95776" x="7281863" y="3268663"/>
          <p14:tracePt t="95784" x="7340600" y="3268663"/>
          <p14:tracePt t="95794" x="7391400" y="3268663"/>
          <p14:tracePt t="95798" x="7434263" y="3268663"/>
          <p14:tracePt t="95808" x="7459663" y="3268663"/>
          <p14:tracePt t="95817" x="7510463" y="3268663"/>
          <p14:tracePt t="95829" x="7535863" y="3268663"/>
          <p14:tracePt t="95829" x="7569200" y="3268663"/>
          <p14:tracePt t="95841" x="7594600" y="3268663"/>
          <p14:tracePt t="95850" x="7627938" y="3268663"/>
          <p14:tracePt t="95859" x="7670800" y="3268663"/>
          <p14:tracePt t="95861" x="7688263" y="3268663"/>
          <p14:tracePt t="95876" x="7729538" y="3268663"/>
          <p14:tracePt t="95877" x="7764463" y="3268663"/>
          <p14:tracePt t="95891" x="7780338" y="3268663"/>
          <p14:tracePt t="95893" x="7805738" y="3268663"/>
          <p14:tracePt t="95906" x="7840663" y="3259138"/>
          <p14:tracePt t="95917" x="7866063" y="3259138"/>
          <p14:tracePt t="95918" x="7881938" y="3259138"/>
          <p14:tracePt t="95928" x="7916863" y="3259138"/>
          <p14:tracePt t="95941" x="7942263" y="3259138"/>
          <p14:tracePt t="95942" x="7958138" y="3243263"/>
          <p14:tracePt t="95951" x="8001000" y="3243263"/>
          <p14:tracePt t="95962" x="8034338" y="3225800"/>
          <p14:tracePt t="95975" x="8094663" y="3208338"/>
          <p14:tracePt t="95984" x="8120063" y="3208338"/>
          <p14:tracePt t="95994" x="8153400" y="3208338"/>
          <p14:tracePt t="96008" x="8196263" y="3200400"/>
          <p14:tracePt t="96017" x="8212138" y="3182938"/>
          <p14:tracePt t="96030" x="8247063" y="3182938"/>
          <p14:tracePt t="96033" x="8255000" y="3182938"/>
          <p14:tracePt t="96042" x="8272463" y="3182938"/>
          <p14:tracePt t="96054" x="8288338" y="3182938"/>
          <p14:tracePt t="96066" x="8305800" y="3182938"/>
          <p14:tracePt t="96076" x="8313738" y="3182938"/>
          <p14:tracePt t="96084" x="8348663" y="3182938"/>
          <p14:tracePt t="96095" x="8364538" y="3182938"/>
          <p14:tracePt t="96096" x="8382000" y="3167063"/>
          <p14:tracePt t="96117" x="8389938" y="3167063"/>
          <p14:tracePt t="96127" x="8407400" y="3167063"/>
          <p14:tracePt t="96128" x="8424863" y="3167063"/>
          <p14:tracePt t="96150" x="8440738" y="3167063"/>
          <p14:tracePt t="96160" x="8450263" y="3167063"/>
          <p14:tracePt t="96162" x="8466138" y="3167063"/>
          <p14:tracePt t="96175" x="8483600" y="3167063"/>
          <p14:tracePt t="96184" x="8501063" y="3167063"/>
          <p14:tracePt t="96195" x="8516938" y="3167063"/>
          <p14:tracePt t="96208" x="8526463" y="3167063"/>
          <p14:tracePt t="96227" x="8542338" y="3167063"/>
          <p14:tracePt t="96251" x="8559800" y="3167063"/>
          <p14:tracePt t="96262" x="8577263" y="3167063"/>
          <p14:tracePt t="96284" x="8585200" y="3149600"/>
          <p14:tracePt t="96317" x="8602663" y="3149600"/>
          <p14:tracePt t="96377" x="8577263" y="3149600"/>
          <p14:tracePt t="96392" x="8501063" y="3149600"/>
          <p14:tracePt t="96394" x="8389938" y="3149600"/>
          <p14:tracePt t="96404" x="8255000" y="3149600"/>
          <p14:tracePt t="96414" x="7924800" y="3149600"/>
          <p14:tracePt t="96428" x="7780338" y="3149600"/>
          <p14:tracePt t="96428" x="7518400" y="3149600"/>
          <p14:tracePt t="96440" x="7043738" y="3149600"/>
          <p14:tracePt t="96450" x="6875463" y="3149600"/>
          <p14:tracePt t="96451" x="6604000" y="3149600"/>
          <p14:tracePt t="96472" x="6291263" y="3149600"/>
          <p14:tracePt t="96473" x="6019800" y="3149600"/>
          <p14:tracePt t="96484" x="5765800" y="3149600"/>
          <p14:tracePt t="96485" x="5529263" y="3149600"/>
          <p14:tracePt t="96495" x="5435600" y="3149600"/>
          <p14:tracePt t="96508" x="5087938" y="3149600"/>
          <p14:tracePt t="96517" x="4986338" y="3149600"/>
          <p14:tracePt t="96528" x="4876800" y="3149600"/>
          <p14:tracePt t="96541" x="4757738" y="3149600"/>
          <p14:tracePt t="96552" x="4699000" y="3149600"/>
          <p14:tracePt t="96562" x="4656138" y="3149600"/>
          <p14:tracePt t="96565" x="4622800" y="3167063"/>
          <p14:tracePt t="96575" x="4579938" y="3167063"/>
          <p14:tracePt t="96585" x="4546600" y="3182938"/>
          <p14:tracePt t="96595" x="4521200" y="3182938"/>
          <p14:tracePt t="96597" x="4487863" y="3182938"/>
          <p14:tracePt t="96608" x="4462463" y="3200400"/>
          <p14:tracePt t="96617" x="4427538" y="3200400"/>
          <p14:tracePt t="96628" x="4402138" y="3200400"/>
          <p14:tracePt t="96629" x="4368800" y="3200400"/>
          <p14:tracePt t="96642" x="4351338" y="3200400"/>
          <p14:tracePt t="96650" x="4325938" y="3200400"/>
          <p14:tracePt t="96662" x="4310063" y="3200400"/>
          <p14:tracePt t="96663" x="4292600" y="3200400"/>
          <p14:tracePt t="96675" x="4267200" y="3200400"/>
          <p14:tracePt t="96689" x="4249738" y="3200400"/>
          <p14:tracePt t="96690" x="4208463" y="3200400"/>
          <p14:tracePt t="96701" x="4157663" y="3208338"/>
          <p14:tracePt t="96712" x="4114800" y="3208338"/>
          <p14:tracePt t="96725" x="4097338" y="3208338"/>
          <p14:tracePt t="96727" x="4056063" y="3208338"/>
          <p14:tracePt t="96740" x="4021138" y="3208338"/>
          <p14:tracePt t="96750" x="3995738" y="3208338"/>
          <p14:tracePt t="96751" x="3962400" y="3200400"/>
          <p14:tracePt t="96762" x="3937000" y="3200400"/>
          <p14:tracePt t="96772" x="3903663" y="3182938"/>
          <p14:tracePt t="96783" x="3878263" y="3182938"/>
          <p14:tracePt t="96785" x="3860800" y="3167063"/>
          <p14:tracePt t="96795" x="3843338" y="3167063"/>
          <p14:tracePt t="96808" x="3827463" y="3167063"/>
          <p14:tracePt t="96981" x="3843338" y="3167063"/>
          <p14:tracePt t="96990" x="3860800" y="3167063"/>
          <p14:tracePt t="97005" x="3878263" y="3167063"/>
          <p14:tracePt t="97014" x="3886200" y="3167063"/>
          <p14:tracePt t="97026" x="3903663" y="3167063"/>
          <p14:tracePt t="97039" x="3919538" y="3167063"/>
          <p14:tracePt t="97048" x="3937000" y="3167063"/>
          <p14:tracePt t="97049" x="3944938" y="3167063"/>
          <p14:tracePt t="97060" x="3962400" y="3167063"/>
          <p14:tracePt t="97073" x="3979863" y="3167063"/>
          <p14:tracePt t="97074" x="4005263" y="3167063"/>
          <p14:tracePt t="97084" x="4038600" y="3167063"/>
          <p14:tracePt t="97097" x="4056063" y="3167063"/>
          <p14:tracePt t="97098" x="4097338" y="3167063"/>
          <p14:tracePt t="97108" x="4140200" y="3167063"/>
          <p14:tracePt t="97116" x="4173538" y="3167063"/>
          <p14:tracePt t="97128" x="4216400" y="3167063"/>
          <p14:tracePt t="97131" x="4267200" y="3167063"/>
          <p14:tracePt t="97140" x="4292600" y="3167063"/>
          <p14:tracePt t="97149" x="4325938" y="3167063"/>
          <p14:tracePt t="97160" x="4368800" y="3182938"/>
          <p14:tracePt t="97164" x="4411663" y="3182938"/>
          <p14:tracePt t="97174" x="4445000" y="3182938"/>
          <p14:tracePt t="97188" x="4503738" y="3208338"/>
          <p14:tracePt t="97204" x="4579938" y="3225800"/>
          <p14:tracePt t="97215" x="4605338" y="3225800"/>
          <p14:tracePt t="97225" x="4640263" y="3243263"/>
          <p14:tracePt t="97227" x="4699000" y="3243263"/>
          <p14:tracePt t="97240" x="4741863" y="3259138"/>
          <p14:tracePt t="97248" x="4800600" y="3259138"/>
          <p14:tracePt t="97259" x="4833938" y="3259138"/>
          <p14:tracePt t="97260" x="4927600" y="3268663"/>
          <p14:tracePt t="97273" x="4953000" y="3268663"/>
          <p14:tracePt t="97283" x="5029200" y="3268663"/>
          <p14:tracePt t="97284" x="5072063" y="3268663"/>
          <p14:tracePt t="97295" x="5122863" y="3268663"/>
          <p14:tracePt t="97307" x="5181600" y="3268663"/>
          <p14:tracePt t="97308" x="5240338" y="3268663"/>
          <p14:tracePt t="97316" x="5300663" y="3268663"/>
          <p14:tracePt t="97338" x="5359400" y="3268663"/>
          <p14:tracePt t="97340" x="5435600" y="3259138"/>
          <p14:tracePt t="97341" x="5478463" y="3259138"/>
          <p14:tracePt t="97355" x="5554663" y="3243263"/>
          <p14:tracePt t="97357" x="5613400" y="3243263"/>
          <p14:tracePt t="97371" x="5672138" y="3225800"/>
          <p14:tracePt t="97372" x="5722938" y="3225800"/>
          <p14:tracePt t="97388" x="5799138" y="3208338"/>
          <p14:tracePt t="97389" x="5842000" y="3208338"/>
          <p14:tracePt t="97399" x="5900738" y="3208338"/>
          <p14:tracePt t="97409" x="5943600" y="3200400"/>
          <p14:tracePt t="97423" x="6062663" y="3182938"/>
          <p14:tracePt t="97438" x="6138863" y="3182938"/>
          <p14:tracePt t="97439" x="6189663" y="3167063"/>
          <p14:tracePt t="97448" x="6248400" y="3167063"/>
          <p14:tracePt t="97459" x="6307138" y="3167063"/>
          <p14:tracePt t="97462" x="6324600" y="3167063"/>
          <p14:tracePt t="97472" x="6367463" y="3167063"/>
          <p14:tracePt t="97482" x="6408738" y="3167063"/>
          <p14:tracePt t="97492" x="6459538" y="3167063"/>
          <p14:tracePt t="97495" x="6527800" y="3167063"/>
          <p14:tracePt t="97537" x="6799263" y="3167063"/>
          <p14:tracePt t="97607" x="7069138" y="3182938"/>
          <p14:tracePt t="97608" x="7510463" y="3208338"/>
          <p14:tracePt t="97641" x="7958138" y="3208338"/>
          <p14:tracePt t="97660" x="8170863" y="3208338"/>
          <p14:tracePt t="97664" x="8272463" y="3208338"/>
          <p14:tracePt t="97677" x="8364538" y="3208338"/>
          <p14:tracePt t="97693" x="8466138" y="3208338"/>
          <p14:tracePt t="97695" x="8577263" y="3208338"/>
          <p14:tracePt t="97698" x="8737600" y="3208338"/>
          <p14:tracePt t="97713" x="8796338" y="3208338"/>
          <p14:tracePt t="97715" x="8907463" y="3208338"/>
          <p14:tracePt t="97728" x="8991600" y="3208338"/>
          <p14:tracePt t="97730" x="9101138" y="3208338"/>
          <p14:tracePt t="97741" x="9186863" y="3208338"/>
          <p14:tracePt t="97749" x="9263063" y="3208338"/>
          <p14:tracePt t="97760" x="9355138" y="3225800"/>
          <p14:tracePt t="97772" x="9415463" y="3225800"/>
          <p14:tracePt t="97782" x="9456738" y="3243263"/>
          <p14:tracePt t="97792" x="9491663" y="3243263"/>
          <p14:tracePt t="97794" x="9517063" y="3259138"/>
          <p14:tracePt t="97806" x="9550400" y="3259138"/>
          <p14:tracePt t="97815" x="9593263" y="3259138"/>
          <p14:tracePt t="97817" x="9626600" y="3259138"/>
          <p14:tracePt t="97827" x="9644063" y="3259138"/>
          <p14:tracePt t="97839" x="9669463" y="3259138"/>
          <p14:tracePt t="97848" x="9702800" y="3259138"/>
          <p14:tracePt t="97850" x="9710738" y="3259138"/>
          <p14:tracePt t="97861" x="9728200" y="3259138"/>
          <p14:tracePt t="97873" x="9761538" y="3259138"/>
          <p14:tracePt t="97885" x="9771063" y="3259138"/>
          <p14:tracePt t="97898" x="9786938" y="3259138"/>
          <p14:tracePt t="97907" x="9804400" y="3259138"/>
          <p14:tracePt t="102080" x="9786938" y="3259138"/>
          <p14:tracePt t="102092" x="9771063" y="3259138"/>
          <p14:tracePt t="102102" x="9761538" y="3259138"/>
          <p14:tracePt t="102111" x="9745663" y="3259138"/>
          <p14:tracePt t="102112" x="9710738" y="3268663"/>
          <p14:tracePt t="102124" x="9702800" y="3268663"/>
          <p14:tracePt t="102135" x="9669463" y="3268663"/>
          <p14:tracePt t="102144" x="9652000" y="3268663"/>
          <p14:tracePt t="102146" x="9626600" y="3268663"/>
          <p14:tracePt t="102158" x="9609138" y="3268663"/>
          <p14:tracePt t="102166" x="9575800" y="3268663"/>
          <p14:tracePt t="102176" x="9567863" y="3268663"/>
          <p14:tracePt t="102178" x="9532938" y="3284538"/>
          <p14:tracePt t="102194" x="9491663" y="3284538"/>
          <p14:tracePt t="102206" x="9474200" y="3284538"/>
          <p14:tracePt t="102216" x="9440863" y="3284538"/>
          <p14:tracePt t="102226" x="9431338" y="3284538"/>
          <p14:tracePt t="102227" x="9415463" y="3284538"/>
          <p14:tracePt t="102249" x="9398000" y="3284538"/>
          <p14:tracePt t="102251" x="9380538" y="3284538"/>
          <p14:tracePt t="102261" x="9372600" y="3284538"/>
          <p14:tracePt t="102273" x="9355138" y="3284538"/>
          <p14:tracePt t="102274" x="9339263" y="3284538"/>
          <p14:tracePt t="102285" x="9321800" y="3284538"/>
          <p14:tracePt t="102295" x="9313863" y="3284538"/>
          <p14:tracePt t="102307" x="9278938" y="3284538"/>
          <p14:tracePt t="102318" x="9263063" y="3284538"/>
          <p14:tracePt t="102329" x="9245600" y="3284538"/>
          <p14:tracePt t="102341" x="9237663" y="3284538"/>
          <p14:tracePt t="102362" x="9220200" y="3284538"/>
          <p14:tracePt t="102382" x="9202738" y="3284538"/>
          <p14:tracePt t="102416" x="9186863" y="3284538"/>
          <p14:tracePt t="102881" x="9177338" y="3284538"/>
          <p14:tracePt t="102904" x="9161463" y="3284538"/>
          <p14:tracePt t="102905" x="9144000" y="3284538"/>
          <p14:tracePt t="102916" x="9126538" y="3284538"/>
          <p14:tracePt t="102939" x="9110663" y="3284538"/>
          <p14:tracePt t="102950" x="9101138" y="3284538"/>
          <p14:tracePt t="103001" x="9101138" y="3268663"/>
          <p14:tracePt t="103535" x="9085263" y="3268663"/>
          <p14:tracePt t="103547" x="9067800" y="3268663"/>
          <p14:tracePt t="103558" x="9024938" y="3259138"/>
          <p14:tracePt t="103560" x="8932863" y="3243263"/>
          <p14:tracePt t="103572" x="8847138" y="3225800"/>
          <p14:tracePt t="103583" x="8712200" y="3208338"/>
          <p14:tracePt t="103584" x="8585200" y="3200400"/>
          <p14:tracePt t="103599" x="8440738" y="3182938"/>
          <p14:tracePt t="103600" x="8255000" y="3182938"/>
          <p14:tracePt t="103610" x="8059738" y="3167063"/>
          <p14:tracePt t="103625" x="7645400" y="3167063"/>
          <p14:tracePt t="103633" x="7434263" y="3167063"/>
          <p14:tracePt t="103645" x="7188200" y="3167063"/>
          <p14:tracePt t="103658" x="6773863" y="3167063"/>
          <p14:tracePt t="103673" x="6596063" y="3167063"/>
          <p14:tracePt t="103673" x="6408738" y="3167063"/>
          <p14:tracePt t="103684" x="6332538" y="3167063"/>
          <p14:tracePt t="103695" x="6189663" y="3167063"/>
          <p14:tracePt t="103706" x="6053138" y="3167063"/>
          <p14:tracePt t="103707" x="5943600" y="3167063"/>
          <p14:tracePt t="103716" x="5859463" y="3167063"/>
          <p14:tracePt t="103729" x="5765800" y="3167063"/>
          <p14:tracePt t="103731" x="5672138" y="3167063"/>
          <p14:tracePt t="103741" x="5595938" y="3167063"/>
          <p14:tracePt t="103750" x="5529263" y="3167063"/>
          <p14:tracePt t="103754" x="5494338" y="3167063"/>
          <p14:tracePt t="103766" x="5435600" y="3167063"/>
          <p14:tracePt t="103775" x="5392738" y="3182938"/>
          <p14:tracePt t="103783" x="5341938" y="3182938"/>
          <p14:tracePt t="103786" x="5316538" y="3182938"/>
          <p14:tracePt t="103797" x="5283200" y="3182938"/>
          <p14:tracePt t="103807" x="5265738" y="3182938"/>
          <p14:tracePt t="103816" x="5240338" y="3182938"/>
          <p14:tracePt t="103828" x="5224463" y="3182938"/>
          <p14:tracePt t="103829" x="5207000" y="3182938"/>
          <p14:tracePt t="103840" x="5181600" y="3182938"/>
          <p14:tracePt t="103850" x="5148263" y="3200400"/>
          <p14:tracePt t="103851" x="5122863" y="3200400"/>
          <p14:tracePt t="103862" x="5072063" y="3200400"/>
          <p14:tracePt t="103874" x="5029200" y="3200400"/>
          <p14:tracePt t="103875" x="4986338" y="3200400"/>
          <p14:tracePt t="103896" x="4953000" y="3200400"/>
          <p14:tracePt t="103899" x="4910138" y="3200400"/>
          <p14:tracePt t="103900" x="4876800" y="3208338"/>
          <p14:tracePt t="103910" x="4851400" y="3208338"/>
          <p14:tracePt t="103933" x="4800600" y="3208338"/>
          <p14:tracePt t="103934" x="4716463" y="3208338"/>
          <p14:tracePt t="103943" x="4673600" y="3225800"/>
          <p14:tracePt t="103957" x="4579938" y="3243263"/>
          <p14:tracePt t="103966" x="4538663" y="3259138"/>
          <p14:tracePt t="103977" x="4503738" y="3259138"/>
          <p14:tracePt t="103990" x="4462463" y="3259138"/>
          <p14:tracePt t="103991" x="4411663" y="3268663"/>
          <p14:tracePt t="104001" x="4386263" y="3268663"/>
          <p14:tracePt t="104012" x="4351338" y="3284538"/>
          <p14:tracePt t="104015" x="4325938" y="3284538"/>
          <p14:tracePt t="104028" x="4310063" y="3284538"/>
          <p14:tracePt t="104029" x="4292600" y="3284538"/>
          <p14:tracePt t="104040" x="4275138" y="3284538"/>
          <p14:tracePt t="104052" x="4267200" y="3302000"/>
          <p14:tracePt t="104053" x="4249738" y="3302000"/>
          <p14:tracePt t="104065" x="4233863" y="3302000"/>
          <p14:tracePt t="104074" x="4216400" y="3302000"/>
          <p14:tracePt t="104094" x="4208463" y="3302000"/>
          <p14:tracePt t="104182" x="4216400" y="3302000"/>
          <p14:tracePt t="104193" x="4249738" y="3302000"/>
          <p14:tracePt t="104203" x="4275138" y="3302000"/>
          <p14:tracePt t="104213" x="4310063" y="3302000"/>
          <p14:tracePt t="104226" x="4351338" y="3302000"/>
          <p14:tracePt t="104227" x="4462463" y="3302000"/>
          <p14:tracePt t="104239" x="4546600" y="3302000"/>
          <p14:tracePt t="104240" x="4605338" y="3302000"/>
          <p14:tracePt t="104250" x="4716463" y="3284538"/>
          <p14:tracePt t="104263" x="4833938" y="3268663"/>
          <p14:tracePt t="104265" x="4953000" y="3268663"/>
          <p14:tracePt t="104274" x="5062538" y="3259138"/>
          <p14:tracePt t="104284" x="5181600" y="3243263"/>
          <p14:tracePt t="104298" x="5376863" y="3243263"/>
          <p14:tracePt t="104307" x="5453063" y="3243263"/>
          <p14:tracePt t="104317" x="5537200" y="3243263"/>
          <p14:tracePt t="104328" x="5613400" y="3243263"/>
          <p14:tracePt t="104330" x="5707063" y="3243263"/>
          <p14:tracePt t="104340" x="5783263" y="3243263"/>
          <p14:tracePt t="104352" x="5918200" y="3243263"/>
          <p14:tracePt t="104362" x="5943600" y="3243263"/>
          <p14:tracePt t="104374" x="6002338" y="3243263"/>
          <p14:tracePt t="104383" x="6096000" y="3243263"/>
          <p14:tracePt t="104387" x="6154738" y="3243263"/>
          <p14:tracePt t="104400" x="6197600" y="3243263"/>
          <p14:tracePt t="104401" x="6265863" y="3259138"/>
          <p14:tracePt t="104410" x="6324600" y="3259138"/>
          <p14:tracePt t="104433" x="6392863" y="3259138"/>
          <p14:tracePt t="104434" x="6561138" y="3259138"/>
          <p14:tracePt t="104443" x="6654800" y="3259138"/>
          <p14:tracePt t="104457" x="6738938" y="3259138"/>
          <p14:tracePt t="104458" x="6850063" y="3259138"/>
          <p14:tracePt t="104466" x="6951663" y="3259138"/>
          <p14:tracePt t="104476" x="7043738" y="3259138"/>
          <p14:tracePt t="104491" x="7256463" y="3259138"/>
          <p14:tracePt t="104500" x="7450138" y="3259138"/>
          <p14:tracePt t="104510" x="7586663" y="3268663"/>
          <p14:tracePt t="104524" x="7747000" y="3268663"/>
          <p14:tracePt t="104525" x="7881938" y="3268663"/>
          <p14:tracePt t="104539" x="8120063" y="3284538"/>
          <p14:tracePt t="104551" x="8272463" y="3284538"/>
          <p14:tracePt t="104554" x="8389938" y="3302000"/>
          <p14:tracePt t="104565" x="8501063" y="3302000"/>
          <p14:tracePt t="104574" x="8602663" y="3319463"/>
          <p14:tracePt t="104584" x="8678863" y="3327400"/>
          <p14:tracePt t="104596" x="8813800" y="3360738"/>
          <p14:tracePt t="104608" x="8872538" y="3378200"/>
          <p14:tracePt t="104621" x="8932863" y="3378200"/>
          <p14:tracePt t="104623" x="8974138" y="3395663"/>
          <p14:tracePt t="104633" x="9009063" y="3395663"/>
          <p14:tracePt t="104643" x="9050338" y="3395663"/>
          <p14:tracePt t="104644" x="9101138" y="3403600"/>
          <p14:tracePt t="104659" x="9110663" y="3403600"/>
          <p14:tracePt t="104660" x="9161463" y="3403600"/>
          <p14:tracePt t="104673" x="9177338" y="3403600"/>
          <p14:tracePt t="104998" x="9177338" y="3395663"/>
          <p14:tracePt t="105009" x="9144000" y="3378200"/>
          <p14:tracePt t="105022" x="9110663" y="3344863"/>
          <p14:tracePt t="105023" x="9085263" y="3327400"/>
          <p14:tracePt t="105035" x="9050338" y="3319463"/>
          <p14:tracePt t="105047" x="8991600" y="3268663"/>
          <p14:tracePt t="105059" x="8966200" y="3259138"/>
          <p14:tracePt t="105070" x="8932863" y="3243263"/>
          <p14:tracePt t="105079" x="8907463" y="3225800"/>
          <p14:tracePt t="105081" x="8872538" y="3208338"/>
          <p14:tracePt t="105093" x="8847138" y="3208338"/>
          <p14:tracePt t="105105" x="8831263" y="3208338"/>
          <p14:tracePt t="105106" x="8813800" y="3208338"/>
          <p14:tracePt t="105117" x="8796338" y="3208338"/>
          <p14:tracePt t="105128" x="8780463" y="3208338"/>
          <p14:tracePt t="105128" x="8770938" y="3208338"/>
          <p14:tracePt t="105402" x="8780463" y="3200400"/>
          <p14:tracePt t="105414" x="8813800" y="3200400"/>
          <p14:tracePt t="105436" x="8831263" y="3200400"/>
          <p14:tracePt t="105437" x="8890000" y="3200400"/>
          <p14:tracePt t="105448" x="8915400" y="3200400"/>
          <p14:tracePt t="105460" x="8966200" y="3200400"/>
          <p14:tracePt t="105461" x="8991600" y="3200400"/>
          <p14:tracePt t="105472" x="9024938" y="3200400"/>
          <p14:tracePt t="105482" x="9050338" y="3200400"/>
          <p14:tracePt t="105484" x="9085263" y="3200400"/>
          <p14:tracePt t="105494" x="9101138" y="3200400"/>
          <p14:tracePt t="105506" x="9110663" y="3200400"/>
          <p14:tracePt t="105515" x="9126538" y="3200400"/>
          <p14:tracePt t="105540" x="9144000" y="3200400"/>
          <p14:tracePt t="105637" x="9161463" y="3200400"/>
          <p14:tracePt t="105758" x="9177338" y="3200400"/>
          <p14:tracePt t="105778" x="9177338" y="3182938"/>
          <p14:tracePt t="105789" x="9186863" y="3182938"/>
          <p14:tracePt t="105791" x="9202738" y="3182938"/>
          <p14:tracePt t="105827" x="9220200" y="3182938"/>
          <p14:tracePt t="105828" x="9237663" y="3182938"/>
          <p14:tracePt t="105839" x="9245600" y="3182938"/>
          <p14:tracePt t="105850" x="9263063" y="3182938"/>
          <p14:tracePt t="105864" x="9278938" y="3182938"/>
          <p14:tracePt t="105864" x="9296400" y="3182938"/>
          <p14:tracePt t="105879" x="9313863" y="3182938"/>
          <p14:tracePt t="105904" x="9321800" y="3182938"/>
          <p14:tracePt t="105931" x="9339263" y="3182938"/>
          <p14:tracePt t="105946" x="9355138" y="3182938"/>
          <p14:tracePt t="105972" x="9372600" y="3182938"/>
          <p14:tracePt t="106459" x="9372600" y="3167063"/>
          <p14:tracePt t="106841" x="9355138" y="3167063"/>
          <p14:tracePt t="106874" x="9339263" y="3167063"/>
          <p14:tracePt t="106875" x="9321800" y="3182938"/>
          <p14:tracePt t="106898" x="9313863" y="3182938"/>
          <p14:tracePt t="106899" x="9263063" y="3182938"/>
          <p14:tracePt t="106908" x="9245600" y="3200400"/>
          <p14:tracePt t="106923" x="9202738" y="3200400"/>
          <p14:tracePt t="106932" x="9177338" y="3200400"/>
          <p14:tracePt t="106942" x="9161463" y="3200400"/>
          <p14:tracePt t="106955" x="9144000" y="3208338"/>
          <p14:tracePt t="106964" x="9126538" y="3208338"/>
          <p14:tracePt t="106974" x="9110663" y="3208338"/>
          <p14:tracePt t="107706" x="9101138" y="3208338"/>
          <p14:tracePt t="107717" x="9067800" y="3200400"/>
          <p14:tracePt t="107731" x="8974138" y="3182938"/>
          <p14:tracePt t="107741" x="8915400" y="3182938"/>
          <p14:tracePt t="107753" x="8847138" y="3182938"/>
          <p14:tracePt t="107755" x="8755063" y="3167063"/>
          <p14:tracePt t="107766" x="8661400" y="3167063"/>
          <p14:tracePt t="107775" x="8516938" y="3167063"/>
          <p14:tracePt t="107789" x="8247063" y="3167063"/>
          <p14:tracePt t="107797" x="8186738" y="3167063"/>
          <p14:tracePt t="107807" x="8051800" y="3182938"/>
          <p14:tracePt t="107822" x="7840663" y="3182938"/>
          <p14:tracePt t="107830" x="7721600" y="3200400"/>
          <p14:tracePt t="107841" x="7612063" y="3200400"/>
          <p14:tracePt t="107853" x="7510463" y="3200400"/>
          <p14:tracePt t="107855" x="7434263" y="3200400"/>
          <p14:tracePt t="107864" x="7340600" y="3200400"/>
          <p14:tracePt t="107874" x="7264400" y="3200400"/>
          <p14:tracePt t="107887" x="7180263" y="3200400"/>
          <p14:tracePt t="107889" x="7104063" y="3200400"/>
          <p14:tracePt t="107904" x="6934200" y="3200400"/>
          <p14:tracePt t="107914" x="6858000" y="3200400"/>
          <p14:tracePt t="107925" x="6773863" y="3200400"/>
          <p14:tracePt t="107926" x="6697663" y="3200400"/>
          <p14:tracePt t="107937" x="6621463" y="3200400"/>
          <p14:tracePt t="107947" x="6545263" y="3200400"/>
          <p14:tracePt t="107957" x="6484938" y="3200400"/>
          <p14:tracePt t="107958" x="6408738" y="3200400"/>
          <p14:tracePt t="107972" x="6332538" y="3200400"/>
          <p14:tracePt t="107981" x="6265863" y="3200400"/>
          <p14:tracePt t="107982" x="6189663" y="3200400"/>
          <p14:tracePt t="107993" x="6129338" y="3200400"/>
          <p14:tracePt t="108005" x="6053138" y="3200400"/>
          <p14:tracePt t="108006" x="5994400" y="3200400"/>
          <p14:tracePt t="108015" x="5918200" y="3200400"/>
          <p14:tracePt t="108027" x="5859463" y="3200400"/>
          <p14:tracePt t="108038" x="5799138" y="3200400"/>
          <p14:tracePt t="108039" x="5732463" y="3200400"/>
          <p14:tracePt t="108048" x="5672138" y="3200400"/>
          <p14:tracePt t="108060" x="5630863" y="3200400"/>
          <p14:tracePt t="108063" x="5570538" y="3200400"/>
          <p14:tracePt t="108073" x="5511800" y="3200400"/>
          <p14:tracePt t="108082" x="5478463" y="3200400"/>
          <p14:tracePt t="108093" x="5418138" y="3200400"/>
          <p14:tracePt t="108096" x="5376863" y="3200400"/>
          <p14:tracePt t="108105" x="5334000" y="3200400"/>
          <p14:tracePt t="108115" x="5265738" y="3208338"/>
          <p14:tracePt t="108127" x="5224463" y="3208338"/>
          <p14:tracePt t="108130" x="5181600" y="3208338"/>
          <p14:tracePt t="108139" x="5164138" y="3208338"/>
          <p14:tracePt t="108148" x="5122863" y="3208338"/>
          <p14:tracePt t="108163" x="5046663" y="3225800"/>
          <p14:tracePt t="108173" x="5003800" y="3225800"/>
          <p14:tracePt t="108181" x="4953000" y="3225800"/>
          <p14:tracePt t="108191" x="4935538" y="3243263"/>
          <p14:tracePt t="108193" x="4894263" y="3243263"/>
          <p14:tracePt t="108206" x="4868863" y="3243263"/>
          <p14:tracePt t="108214" x="4818063" y="3259138"/>
          <p14:tracePt t="108217" x="4800600" y="3259138"/>
          <p14:tracePt t="108230" x="4775200" y="3268663"/>
          <p14:tracePt t="108239" x="4732338" y="3268663"/>
          <p14:tracePt t="108248" x="4716463" y="3268663"/>
          <p14:tracePt t="108249" x="4681538" y="3268663"/>
          <p14:tracePt t="108260" x="4656138" y="3268663"/>
          <p14:tracePt t="108271" x="4622800" y="3268663"/>
          <p14:tracePt t="108280" x="4597400" y="3268663"/>
          <p14:tracePt t="108282" x="4579938" y="3268663"/>
          <p14:tracePt t="108293" x="4546600" y="3268663"/>
          <p14:tracePt t="108305" x="4521200" y="3268663"/>
          <p14:tracePt t="108306" x="4503738" y="3268663"/>
          <p14:tracePt t="108315" x="4470400" y="3268663"/>
          <p14:tracePt t="108327" x="4462463" y="3268663"/>
          <p14:tracePt t="108338" x="4427538" y="3268663"/>
          <p14:tracePt t="108339" x="4411663" y="3268663"/>
          <p14:tracePt t="108348" x="4386263" y="3268663"/>
          <p14:tracePt t="108361" x="4368800" y="3268663"/>
          <p14:tracePt t="108363" x="4351338" y="3268663"/>
          <p14:tracePt t="108373" x="4325938" y="3268663"/>
          <p14:tracePt t="108397" x="4292600" y="3284538"/>
          <p14:tracePt t="108399" x="4275138" y="3284538"/>
          <p14:tracePt t="108409" x="4267200" y="3284538"/>
          <p14:tracePt t="108423" x="4249738" y="3284538"/>
          <p14:tracePt t="108424" x="4249738" y="3302000"/>
          <p14:tracePt t="108426" x="4233863" y="3302000"/>
          <p14:tracePt t="108458" x="4216400" y="3302000"/>
          <p14:tracePt t="108801" x="4233863" y="3302000"/>
          <p14:tracePt t="108822" x="4249738" y="3302000"/>
          <p14:tracePt t="108823" x="4249738" y="3284538"/>
          <p14:tracePt t="108835" x="4267200" y="3284538"/>
          <p14:tracePt t="108844" x="4275138" y="3284538"/>
          <p14:tracePt t="108853" x="4310063" y="3284538"/>
          <p14:tracePt t="108855" x="4325938" y="3284538"/>
          <p14:tracePt t="108865" x="4351338" y="3284538"/>
          <p14:tracePt t="108877" x="4368800" y="3284538"/>
          <p14:tracePt t="108892" x="4402138" y="3284538"/>
          <p14:tracePt t="108893" x="4427538" y="3284538"/>
          <p14:tracePt t="108895" x="4462463" y="3284538"/>
          <p14:tracePt t="108909" x="4503738" y="3284538"/>
          <p14:tracePt t="108924" x="4521200" y="3284538"/>
          <p14:tracePt t="108925" x="4579938" y="3284538"/>
          <p14:tracePt t="108936" x="4640263" y="3268663"/>
          <p14:tracePt t="108946" x="4673600" y="3268663"/>
          <p14:tracePt t="108961" x="4741863" y="3259138"/>
          <p14:tracePt t="108970" x="4792663" y="3259138"/>
          <p14:tracePt t="108980" x="4818063" y="3259138"/>
          <p14:tracePt t="108995" x="4894263" y="3243263"/>
          <p14:tracePt t="109003" x="4927600" y="3225800"/>
          <p14:tracePt t="109015" x="4970463" y="3225800"/>
          <p14:tracePt t="109028" x="5011738" y="3208338"/>
          <p14:tracePt t="109030" x="5062538" y="3208338"/>
          <p14:tracePt t="109043" x="5148263" y="3200400"/>
          <p14:tracePt t="109068" x="5240338" y="3182938"/>
          <p14:tracePt t="109069" x="5283200" y="3167063"/>
          <p14:tracePt t="109079" x="5334000" y="3149600"/>
          <p14:tracePt t="109093" x="5392738" y="3132138"/>
          <p14:tracePt t="109095" x="5418138" y="3132138"/>
          <p14:tracePt t="109109" x="5511800" y="3124200"/>
          <p14:tracePt t="109125" x="5595938" y="3106738"/>
          <p14:tracePt t="109136" x="5646738" y="3106738"/>
          <p14:tracePt t="109145" x="5689600" y="3106738"/>
          <p14:tracePt t="109157" x="5748338" y="3106738"/>
          <p14:tracePt t="109159" x="5799138" y="3106738"/>
          <p14:tracePt t="109169" x="5842000" y="3106738"/>
          <p14:tracePt t="109170" x="5900738" y="3090863"/>
          <p14:tracePt t="109181" x="5926138" y="3090863"/>
          <p14:tracePt t="109195" x="6019800" y="3090863"/>
          <p14:tracePt t="109203" x="6096000" y="3073400"/>
          <p14:tracePt t="109214" x="6129338" y="3073400"/>
          <p14:tracePt t="109219" x="6197600" y="3073400"/>
          <p14:tracePt t="109228" x="6215063" y="3073400"/>
          <p14:tracePt t="109236" x="6265863" y="3073400"/>
          <p14:tracePt t="109247" x="6291263" y="3073400"/>
          <p14:tracePt t="109269" x="6367463" y="3073400"/>
          <p14:tracePt t="109270" x="6392863" y="3073400"/>
          <p14:tracePt t="109281" x="6426200" y="3073400"/>
          <p14:tracePt t="109295" x="6459538" y="3073400"/>
          <p14:tracePt t="109296" x="6469063" y="3073400"/>
          <p14:tracePt t="109310" x="6527800" y="3073400"/>
          <p14:tracePt t="109319" x="6578600" y="3073400"/>
          <p14:tracePt t="109331" x="6596063" y="3090863"/>
          <p14:tracePt t="109332" x="6637338" y="3090863"/>
          <p14:tracePt t="109343" x="6680200" y="3106738"/>
          <p14:tracePt t="109353" x="6713538" y="3106738"/>
          <p14:tracePt t="109365" x="6799263" y="3132138"/>
          <p14:tracePt t="109377" x="6850063" y="3149600"/>
          <p14:tracePt t="109395" x="6891338" y="3167063"/>
          <p14:tracePt t="109397" x="6985000" y="3200400"/>
          <p14:tracePt t="109412" x="7027863" y="3208338"/>
          <p14:tracePt t="109413" x="7104063" y="3225800"/>
          <p14:tracePt t="109437" x="7221538" y="3259138"/>
          <p14:tracePt t="109439" x="7297738" y="3259138"/>
          <p14:tracePt t="109451" x="7358063" y="3268663"/>
          <p14:tracePt t="109453" x="7450138" y="3268663"/>
          <p14:tracePt t="109463" x="7518400" y="3284538"/>
          <p14:tracePt t="109477" x="7612063" y="3302000"/>
          <p14:tracePt t="109479" x="7688263" y="3302000"/>
          <p14:tracePt t="109495" x="7840663" y="3319463"/>
          <p14:tracePt t="109503" x="7916863" y="3327400"/>
          <p14:tracePt t="109515" x="7975600" y="3327400"/>
          <p14:tracePt t="109528" x="8051800" y="3344863"/>
          <p14:tracePt t="109529" x="8094663" y="3360738"/>
          <p14:tracePt t="109543" x="8229600" y="3378200"/>
          <p14:tracePt t="109560" x="8364538" y="3395663"/>
          <p14:tracePt t="109569" x="8382000" y="3395663"/>
          <p14:tracePt t="109579" x="8440738" y="3403600"/>
          <p14:tracePt t="109594" x="8483600" y="3403600"/>
          <p14:tracePt t="109595" x="8516938" y="3403600"/>
          <p14:tracePt t="109609" x="8577263" y="3403600"/>
          <p14:tracePt t="109625" x="8618538" y="3403600"/>
          <p14:tracePt t="109636" x="8636000" y="3403600"/>
          <p14:tracePt t="109646" x="8643938" y="3403600"/>
          <p14:tracePt t="109663" x="8661400" y="3403600"/>
          <p14:tracePt t="109914" x="8678863" y="3395663"/>
          <p14:tracePt t="109926" x="8712200" y="3378200"/>
          <p14:tracePt t="109937" x="8770938" y="3360738"/>
          <p14:tracePt t="109950" x="8796338" y="3360738"/>
          <p14:tracePt t="109962" x="8813800" y="3344863"/>
          <p14:tracePt t="109963" x="8847138" y="3344863"/>
          <p14:tracePt t="109976" x="8856663" y="3344863"/>
          <p14:tracePt t="109984" x="8907463" y="3327400"/>
          <p14:tracePt t="109987" x="8915400" y="3327400"/>
          <p14:tracePt t="109999" x="8948738" y="3319463"/>
          <p14:tracePt t="110009" x="8974138" y="3319463"/>
          <p14:tracePt t="110018" x="8991600" y="3319463"/>
          <p14:tracePt t="110019" x="9009063" y="3302000"/>
          <p14:tracePt t="110031" x="9024938" y="3302000"/>
          <p14:tracePt t="110041" x="9024938" y="3284538"/>
          <p14:tracePt t="110051" x="9042400" y="3284538"/>
          <p14:tracePt t="110053" x="9042400" y="3268663"/>
          <p14:tracePt t="110074" x="9050338" y="3268663"/>
          <p14:tracePt t="110083" x="9050338" y="3259138"/>
          <p14:tracePt t="110094" x="9067800" y="3259138"/>
          <p14:tracePt t="110118" x="9067800" y="3243263"/>
          <p14:tracePt t="110128" x="9085263" y="3243263"/>
          <p14:tracePt t="110162" x="9085263" y="3225800"/>
          <p14:tracePt t="110260" x="9101138" y="3225800"/>
          <p14:tracePt t="110778" x="9101138" y="3243263"/>
          <p14:tracePt t="110789" x="9101138" y="3259138"/>
          <p14:tracePt t="110799" x="9101138" y="3268663"/>
          <p14:tracePt t="110809" x="9110663" y="3268663"/>
          <p14:tracePt t="110820" x="9110663" y="3284538"/>
          <p14:tracePt t="110821" x="9126538" y="3319463"/>
          <p14:tracePt t="110833" x="9126538" y="3344863"/>
          <p14:tracePt t="110842" x="9161463" y="3378200"/>
          <p14:tracePt t="110857" x="9161463" y="3403600"/>
          <p14:tracePt t="110859" x="9177338" y="3454400"/>
          <p14:tracePt t="110861" x="9186863" y="3497263"/>
          <p14:tracePt t="110879" x="9202738" y="3589338"/>
          <p14:tracePt t="110903" x="9220200" y="3708400"/>
          <p14:tracePt t="110916" x="9220200" y="3751263"/>
          <p14:tracePt t="110917" x="9220200" y="3784600"/>
          <p14:tracePt t="110929" x="9220200" y="3810000"/>
          <p14:tracePt t="110937" x="9220200" y="3860800"/>
          <p14:tracePt t="110947" x="9220200" y="3886200"/>
          <p14:tracePt t="110958" x="9220200" y="3919538"/>
          <p14:tracePt t="110959" x="9220200" y="3944938"/>
          <p14:tracePt t="110970" x="9220200" y="3979863"/>
          <p14:tracePt t="110979" x="9220200" y="4021138"/>
          <p14:tracePt t="110991" x="9220200" y="4038600"/>
          <p14:tracePt t="110992" x="9220200" y="4064000"/>
          <p14:tracePt t="111003" x="9220200" y="4097338"/>
          <p14:tracePt t="111013" x="9220200" y="4114800"/>
          <p14:tracePt t="111014" x="9220200" y="4140200"/>
          <p14:tracePt t="111024" x="9220200" y="4157663"/>
          <p14:tracePt t="111038" x="9220200" y="4191000"/>
          <p14:tracePt t="111062" x="9220200" y="4198938"/>
          <p14:tracePt t="111080" x="9220200" y="4216400"/>
          <p14:tracePt t="111122" x="9220200" y="4233863"/>
          <p14:tracePt t="111154" x="9220200" y="4249738"/>
          <p14:tracePt t="111172" x="9220200" y="4259263"/>
          <p14:tracePt t="111223" x="9220200" y="4275138"/>
          <p14:tracePt t="111490" x="9220200" y="4259263"/>
          <p14:tracePt t="111510" x="9220200" y="4233863"/>
          <p14:tracePt t="111520" x="9220200" y="4216400"/>
          <p14:tracePt t="111522" x="9237663" y="4191000"/>
          <p14:tracePt t="111536" x="9237663" y="4140200"/>
          <p14:tracePt t="111544" x="9245600" y="4081463"/>
          <p14:tracePt t="111555" x="9263063" y="4021138"/>
          <p14:tracePt t="111557" x="9278938" y="3929063"/>
          <p14:tracePt t="111570" x="9313863" y="3843338"/>
          <p14:tracePt t="111571" x="9321800" y="3733800"/>
          <p14:tracePt t="111585" x="9355138" y="3649663"/>
          <p14:tracePt t="111599" x="9355138" y="3538538"/>
          <p14:tracePt t="111601" x="9372600" y="3513138"/>
          <p14:tracePt t="111603" x="9380538" y="3436938"/>
          <p14:tracePt t="111617" x="9380538" y="3378200"/>
          <p14:tracePt t="111627" x="9398000" y="3327400"/>
          <p14:tracePt t="111628" x="9398000" y="3302000"/>
          <p14:tracePt t="111639" x="9398000" y="3268663"/>
          <p14:tracePt t="111651" x="9398000" y="3259138"/>
          <p14:tracePt t="111653" x="9398000" y="3225800"/>
          <p14:tracePt t="111676" x="9398000" y="3200400"/>
          <p14:tracePt t="111677" x="9398000" y="3182938"/>
          <p14:tracePt t="111688" x="9398000" y="3167063"/>
          <p14:tracePt t="111701" x="9415463" y="3124200"/>
          <p14:tracePt t="111710" x="9415463" y="3106738"/>
          <p14:tracePt t="111721" x="9415463" y="3073400"/>
          <p14:tracePt t="111734" x="9415463" y="3030538"/>
          <p14:tracePt t="111744" x="9415463" y="3014663"/>
          <p14:tracePt t="111766" x="9415463" y="2989263"/>
          <p14:tracePt t="111767" x="9415463" y="2928938"/>
          <p14:tracePt t="111777" x="9415463" y="2895600"/>
          <p14:tracePt t="111787" x="9415463" y="2878138"/>
          <p14:tracePt t="111789" x="9415463" y="2852738"/>
          <p14:tracePt t="111802" x="9398000" y="2836863"/>
          <p14:tracePt t="111810" x="9398000" y="2819400"/>
          <p14:tracePt t="111821" x="9398000" y="2801938"/>
          <p14:tracePt t="111823" x="9398000" y="2794000"/>
          <p14:tracePt t="111844" x="9380538" y="2794000"/>
          <p14:tracePt t="111853" x="9380538" y="2776538"/>
          <p14:tracePt t="111959" x="9380538" y="2760663"/>
          <p14:tracePt t="111988" x="9372600" y="2760663"/>
          <p14:tracePt t="112015" x="9372600" y="2743200"/>
          <p14:tracePt t="112080" x="9372600" y="2760663"/>
          <p14:tracePt t="112091" x="9355138" y="2776538"/>
          <p14:tracePt t="112101" x="9355138" y="2801938"/>
          <p14:tracePt t="112111" x="9339263" y="2836863"/>
          <p14:tracePt t="112121" x="9339263" y="2870200"/>
          <p14:tracePt t="112122" x="9313863" y="2913063"/>
          <p14:tracePt t="112135" x="9313863" y="2938463"/>
          <p14:tracePt t="112144" x="9313863" y="2971800"/>
          <p14:tracePt t="112145" x="9296400" y="2997200"/>
          <p14:tracePt t="112158" x="9296400" y="3030538"/>
          <p14:tracePt t="112161" x="9278938" y="3065463"/>
          <p14:tracePt t="112171" x="9278938" y="3073400"/>
          <p14:tracePt t="112185" x="9263063" y="3106738"/>
          <p14:tracePt t="112187" x="9263063" y="3124200"/>
          <p14:tracePt t="112202" x="9263063" y="3132138"/>
          <p14:tracePt t="112234" x="9263063" y="3149600"/>
          <p14:tracePt t="112261" x="9245600" y="3149600"/>
          <p14:tracePt t="112293" x="9237663" y="3167063"/>
          <p14:tracePt t="112412" x="9220200" y="3167063"/>
          <p14:tracePt t="112432" x="9220200" y="3182938"/>
          <p14:tracePt t="112445" x="9202738" y="3200400"/>
          <p14:tracePt t="112466" x="9202738" y="3208338"/>
          <p14:tracePt t="112477" x="9186863" y="3208338"/>
          <p14:tracePt t="112487" x="9186863" y="3225800"/>
          <p14:tracePt t="112501" x="9186863" y="3243263"/>
          <p14:tracePt t="115060" x="9220200" y="3243263"/>
          <p14:tracePt t="115071" x="9263063" y="3243263"/>
          <p14:tracePt t="115073" x="9321800" y="3243263"/>
          <p14:tracePt t="115084" x="9380538" y="3259138"/>
          <p14:tracePt t="115096" x="9431338" y="3268663"/>
          <p14:tracePt t="115097" x="9474200" y="3284538"/>
          <p14:tracePt t="115108" x="9550400" y="3284538"/>
          <p14:tracePt t="115120" x="9609138" y="3302000"/>
          <p14:tracePt t="115122" x="9669463" y="3302000"/>
          <p14:tracePt t="115131" x="9786938" y="3319463"/>
          <p14:tracePt t="115143" x="9906000" y="3319463"/>
          <p14:tracePt t="115144" x="9999663" y="3319463"/>
          <p14:tracePt t="115158" x="10091738" y="3319463"/>
          <p14:tracePt t="115170" x="10177463" y="3319463"/>
          <p14:tracePt t="115171" x="10253663" y="3319463"/>
          <p14:tracePt t="115181" x="10329863" y="3319463"/>
          <p14:tracePt t="115193" x="10447338" y="3319463"/>
          <p14:tracePt t="115205" x="10482263" y="3319463"/>
          <p14:tracePt t="115214" x="10523538" y="3302000"/>
          <p14:tracePt t="115227" x="10599738" y="3284538"/>
          <p14:tracePt t="115240" x="10642600" y="3284538"/>
          <p14:tracePt t="115241" x="10675938" y="3284538"/>
          <p14:tracePt t="115256" x="10693400" y="3268663"/>
          <p14:tracePt t="115257" x="10701338" y="3268663"/>
          <p14:tracePt t="115266" x="10718800" y="3268663"/>
          <p14:tracePt t="115277" x="10736263" y="3268663"/>
          <p14:tracePt t="115291" x="10752138" y="3268663"/>
          <p14:tracePt t="115326" x="10769600" y="3268663"/>
          <p14:tracePt t="115347" x="10769600" y="3259138"/>
          <p14:tracePt t="115357" x="10777538" y="3259138"/>
          <p14:tracePt t="115365" x="10795000" y="3259138"/>
          <p14:tracePt t="115376" x="10828338" y="3243263"/>
          <p14:tracePt t="115392" x="10837863" y="3243263"/>
          <p14:tracePt t="115397" x="10896600" y="3243263"/>
          <p14:tracePt t="115407" x="10929938" y="3243263"/>
          <p14:tracePt t="115415" x="10964863" y="3243263"/>
          <p14:tracePt t="115430" x="10990263" y="3243263"/>
          <p14:tracePt t="115440" x="11006138" y="3243263"/>
          <p14:tracePt t="115448" x="11023600" y="3243263"/>
          <p14:tracePt t="115451" x="11031538" y="3243263"/>
          <p14:tracePt t="115481" x="11049000" y="3243263"/>
          <p14:tracePt t="116574" x="11031538" y="3243263"/>
          <p14:tracePt t="116586" x="11023600" y="3243263"/>
          <p14:tracePt t="116596" x="10990263" y="3243263"/>
          <p14:tracePt t="116607" x="10964863" y="3243263"/>
          <p14:tracePt t="116608" x="10914063" y="3243263"/>
          <p14:tracePt t="116619" x="10812463" y="3225800"/>
          <p14:tracePt t="116633" x="10599738" y="3208338"/>
          <p14:tracePt t="116645" x="10312400" y="3182938"/>
          <p14:tracePt t="116655" x="10033000" y="3167063"/>
          <p14:tracePt t="116656" x="9652000" y="3167063"/>
          <p14:tracePt t="116668" x="9237663" y="3149600"/>
          <p14:tracePt t="116678" x="8720138" y="3149600"/>
          <p14:tracePt t="116680" x="8212138" y="3149600"/>
          <p14:tracePt t="116690" x="7670800" y="3149600"/>
          <p14:tracePt t="116701" x="7162800" y="3149600"/>
          <p14:tracePt t="116711" x="6662738" y="3149600"/>
          <p14:tracePt t="116713" x="6484938" y="3149600"/>
          <p14:tracePt t="116723" x="6172200" y="3149600"/>
          <p14:tracePt t="116735" x="5867400" y="3167063"/>
          <p14:tracePt t="116736" x="5765800" y="3167063"/>
          <p14:tracePt t="116745" x="5554663" y="3182938"/>
          <p14:tracePt t="116758" x="5402263" y="3200400"/>
          <p14:tracePt t="116768" x="5359400" y="3208338"/>
          <p14:tracePt t="116770" x="5265738" y="3208338"/>
          <p14:tracePt t="116779" x="5207000" y="3225800"/>
          <p14:tracePt t="116793" x="5181600" y="3225800"/>
          <p14:tracePt t="116794" x="5148263" y="3225800"/>
          <p14:tracePt t="116821" x="5148263" y="3208338"/>
          <p14:tracePt t="117132" x="5164138" y="3208338"/>
          <p14:tracePt t="117142" x="5181600" y="3208338"/>
          <p14:tracePt t="117154" x="5207000" y="3208338"/>
          <p14:tracePt t="117156" x="5224463" y="3208338"/>
          <p14:tracePt t="117167" x="5240338" y="3208338"/>
          <p14:tracePt t="117178" x="5265738" y="3208338"/>
          <p14:tracePt t="117189" x="5283200" y="3208338"/>
          <p14:tracePt t="117190" x="5300663" y="3208338"/>
          <p14:tracePt t="117201" x="5316538" y="3225800"/>
          <p14:tracePt t="117211" x="5334000" y="3225800"/>
          <p14:tracePt t="117214" x="5341938" y="3225800"/>
          <p14:tracePt t="117224" x="5359400" y="3225800"/>
          <p14:tracePt t="117235" x="5376863" y="3225800"/>
          <p14:tracePt t="117237" x="5392738" y="3225800"/>
          <p14:tracePt t="117246" x="5402263" y="3225800"/>
          <p14:tracePt t="117258" x="5418138" y="3225800"/>
          <p14:tracePt t="117278" x="5435600" y="3225800"/>
          <p14:tracePt t="117280" x="5453063" y="3225800"/>
          <p14:tracePt t="117290" x="5468938" y="3208338"/>
          <p14:tracePt t="117303" x="5478463" y="3208338"/>
          <p14:tracePt t="117312" x="5478463" y="3200400"/>
          <p14:tracePt t="117323" x="5494338" y="3200400"/>
          <p14:tracePt t="117335" x="5511800" y="3200400"/>
          <p14:tracePt t="117346" x="5511800" y="3182938"/>
          <p14:tracePt t="117357" x="5529263" y="3182938"/>
          <p14:tracePt t="117368" x="5529263" y="3167063"/>
          <p14:tracePt t="117383" x="5537200" y="3149600"/>
          <p14:tracePt t="117398" x="5537200" y="3132138"/>
          <p14:tracePt t="117435" x="5537200" y="3124200"/>
          <p14:tracePt t="117457" x="5537200" y="3106738"/>
          <p14:tracePt t="117478" x="5537200" y="3090863"/>
          <p14:tracePt t="117490" x="5537200" y="3073400"/>
          <p14:tracePt t="117512" x="5529263" y="3073400"/>
          <p14:tracePt t="117513" x="5529263" y="3065463"/>
          <p14:tracePt t="117523" x="5529263" y="3048000"/>
          <p14:tracePt t="117535" x="5511800" y="3048000"/>
          <p14:tracePt t="117556" x="5494338" y="3030538"/>
          <p14:tracePt t="117557" x="5494338" y="3014663"/>
          <p14:tracePt t="117567" x="5478463" y="3014663"/>
          <p14:tracePt t="117579" x="5468938" y="2997200"/>
          <p14:tracePt t="117602" x="5453063" y="2997200"/>
          <p14:tracePt t="117612" x="5435600" y="2989263"/>
          <p14:tracePt t="117627" x="5418138" y="2989263"/>
          <p14:tracePt t="117646" x="5402263" y="2989263"/>
          <p14:tracePt t="117658" x="5392738" y="2989263"/>
          <p14:tracePt t="117669" x="5376863" y="2989263"/>
          <p14:tracePt t="117690" x="5359400" y="2989263"/>
          <p14:tracePt t="117702" x="5341938" y="2989263"/>
          <p14:tracePt t="117712" x="5334000" y="2989263"/>
          <p14:tracePt t="117724" x="5316538" y="2997200"/>
          <p14:tracePt t="117735" x="5300663" y="2997200"/>
          <p14:tracePt t="117744" x="5300663" y="3014663"/>
          <p14:tracePt t="117747" x="5283200" y="3014663"/>
          <p14:tracePt t="117757" x="5265738" y="3030538"/>
          <p14:tracePt t="117769" x="5257800" y="3030538"/>
          <p14:tracePt t="117770" x="5257800" y="3048000"/>
          <p14:tracePt t="117780" x="5240338" y="3048000"/>
          <p14:tracePt t="117791" x="5240338" y="3065463"/>
          <p14:tracePt t="117801" x="5224463" y="3065463"/>
          <p14:tracePt t="117812" x="5224463" y="3073400"/>
          <p14:tracePt t="117813" x="5207000" y="3073400"/>
          <p14:tracePt t="117824" x="5199063" y="3090863"/>
          <p14:tracePt t="117845" x="5181600" y="3106738"/>
          <p14:tracePt t="117857" x="5181600" y="3124200"/>
          <p14:tracePt t="117868" x="5164138" y="3124200"/>
          <p14:tracePt t="117879" x="5164138" y="3132138"/>
          <p14:tracePt t="117891" x="5164138" y="3149600"/>
          <p14:tracePt t="117894" x="5148263" y="3149600"/>
          <p14:tracePt t="117920" x="5148263" y="3167063"/>
          <p14:tracePt t="117951" x="5148263" y="3182938"/>
          <p14:tracePt t="117971" x="5148263" y="3200400"/>
          <p14:tracePt t="117985" x="5148263" y="3208338"/>
          <p14:tracePt t="118004" x="5148263" y="3225800"/>
          <p14:tracePt t="118014" x="5148263" y="3243263"/>
          <p14:tracePt t="118037" x="5164138" y="3243263"/>
          <p14:tracePt t="118038" x="5164138" y="3259138"/>
          <p14:tracePt t="118061" x="5181600" y="3268663"/>
          <p14:tracePt t="118062" x="5199063" y="3268663"/>
          <p14:tracePt t="118072" x="5199063" y="3284538"/>
          <p14:tracePt t="118085" x="5207000" y="3284538"/>
          <p14:tracePt t="118086" x="5224463" y="3302000"/>
          <p14:tracePt t="118109" x="5240338" y="3319463"/>
          <p14:tracePt t="118122" x="5257800" y="3319463"/>
          <p14:tracePt t="118123" x="5257800" y="3327400"/>
          <p14:tracePt t="118135" x="5265738" y="3327400"/>
          <p14:tracePt t="118145" x="5283200" y="3344863"/>
          <p14:tracePt t="118158" x="5300663" y="3344863"/>
          <p14:tracePt t="118177" x="5334000" y="3360738"/>
          <p14:tracePt t="118191" x="5341938" y="3360738"/>
          <p14:tracePt t="118212" x="5359400" y="3360738"/>
          <p14:tracePt t="118225" x="5376863" y="3360738"/>
          <p14:tracePt t="118245" x="5392738" y="3360738"/>
          <p14:tracePt t="118256" x="5402263" y="3360738"/>
          <p14:tracePt t="118268" x="5418138" y="3360738"/>
          <p14:tracePt t="118279" x="5435600" y="3360738"/>
          <p14:tracePt t="118301" x="5453063" y="3360738"/>
          <p14:tracePt t="118312" x="5468938" y="3360738"/>
          <p14:tracePt t="118323" x="5478463" y="3360738"/>
          <p14:tracePt t="118345" x="5494338" y="3344863"/>
          <p14:tracePt t="118358" x="5511800" y="3344863"/>
          <p14:tracePt t="118370" x="5529263" y="3327400"/>
          <p14:tracePt t="118396" x="5537200" y="3319463"/>
          <p14:tracePt t="118406" x="5537200" y="3302000"/>
          <p14:tracePt t="118421" x="5554663" y="3302000"/>
          <p14:tracePt t="118436" x="5570538" y="3284538"/>
          <p14:tracePt t="118457" x="5570538" y="3268663"/>
          <p14:tracePt t="118458" x="5570538" y="3259138"/>
          <p14:tracePt t="118478" x="5588000" y="3259138"/>
          <p14:tracePt t="118490" x="5588000" y="3243263"/>
          <p14:tracePt t="118515" x="5588000" y="3225800"/>
          <p14:tracePt t="118547" x="5588000" y="3208338"/>
          <p14:tracePt t="118579" x="5588000" y="3200400"/>
          <p14:tracePt t="118601" x="5588000" y="3182938"/>
          <p14:tracePt t="118613" x="5588000" y="3167063"/>
          <p14:tracePt t="118636" x="5588000" y="3149600"/>
          <p14:tracePt t="118656" x="5588000" y="3132138"/>
          <p14:tracePt t="118669" x="5588000" y="3124200"/>
          <p14:tracePt t="118689" x="5588000" y="3106738"/>
          <p14:tracePt t="118702" x="5588000" y="3090863"/>
          <p14:tracePt t="118722" x="5588000" y="3073400"/>
          <p14:tracePt t="118735" x="5588000" y="3065463"/>
          <p14:tracePt t="118757" x="5570538" y="3048000"/>
          <p14:tracePt t="118768" x="5570538" y="3030538"/>
          <p14:tracePt t="118781" x="5554663" y="3030538"/>
          <p14:tracePt t="118791" x="5554663" y="3014663"/>
          <p14:tracePt t="118802" x="5537200" y="3014663"/>
          <p14:tracePt t="118823" x="5529263" y="2997200"/>
          <p14:tracePt t="118845" x="5511800" y="2997200"/>
          <p14:tracePt t="118846" x="5494338" y="2997200"/>
          <p14:tracePt t="118869" x="5478463" y="2989263"/>
          <p14:tracePt t="118879" x="5468938" y="2989263"/>
          <p14:tracePt t="118893" x="5453063" y="2989263"/>
          <p14:tracePt t="118894" x="5435600" y="2989263"/>
          <p14:tracePt t="118911" x="5418138" y="2971800"/>
          <p14:tracePt t="118923" x="5402263" y="2971800"/>
          <p14:tracePt t="118934" x="5392738" y="2971800"/>
          <p14:tracePt t="118946" x="5376863" y="2971800"/>
          <p14:tracePt t="118957" x="5359400" y="2971800"/>
          <p14:tracePt t="118969" x="5341938" y="2971800"/>
          <p14:tracePt t="118978" x="5334000" y="2971800"/>
          <p14:tracePt t="118993" x="5316538" y="2971800"/>
          <p14:tracePt t="119002" x="5300663" y="2971800"/>
          <p14:tracePt t="119025" x="5265738" y="2971800"/>
          <p14:tracePt t="119036" x="5257800" y="2971800"/>
          <p14:tracePt t="119057" x="5224463" y="2971800"/>
          <p14:tracePt t="119080" x="5207000" y="2971800"/>
          <p14:tracePt t="119102" x="5199063" y="2971800"/>
          <p14:tracePt t="119112" x="5199063" y="2989263"/>
          <p14:tracePt t="119124" x="5181600" y="2989263"/>
          <p14:tracePt t="119145" x="5181600" y="2997200"/>
          <p14:tracePt t="119147" x="5164138" y="2997200"/>
          <p14:tracePt t="119169" x="5164138" y="3014663"/>
          <p14:tracePt t="119170" x="5148263" y="3014663"/>
          <p14:tracePt t="119179" x="5148263" y="3030538"/>
          <p14:tracePt t="119202" x="5148263" y="3048000"/>
          <p14:tracePt t="119212" x="5138738" y="3065463"/>
          <p14:tracePt t="119235" x="5138738" y="3073400"/>
          <p14:tracePt t="119278" x="5138738" y="3090863"/>
          <p14:tracePt t="119312" x="5138738" y="3106738"/>
          <p14:tracePt t="119363" x="5138738" y="3124200"/>
          <p14:tracePt t="119412" x="5138738" y="3132138"/>
          <p14:tracePt t="119414" x="5138738" y="3149600"/>
          <p14:tracePt t="119429" x="5138738" y="3167063"/>
          <p14:tracePt t="119454" x="5138738" y="3182938"/>
          <p14:tracePt t="119464" x="5138738" y="3200400"/>
          <p14:tracePt t="119487" x="5138738" y="3208338"/>
          <p14:tracePt t="119502" x="5148263" y="3225800"/>
          <p14:tracePt t="119536" x="5148263" y="3243263"/>
          <p14:tracePt t="119558" x="5164138" y="3243263"/>
          <p14:tracePt t="119629" x="5164138" y="3259138"/>
          <p14:tracePt t="119662" x="5181600" y="3268663"/>
          <p14:tracePt t="119711" x="5181600" y="3284538"/>
          <p14:tracePt t="120325" x="5199063" y="3284538"/>
          <p14:tracePt t="120336" x="5207000" y="3284538"/>
          <p14:tracePt t="120348" x="5224463" y="3284538"/>
          <p14:tracePt t="120350" x="5240338" y="3284538"/>
          <p14:tracePt t="120361" x="5257800" y="3284538"/>
          <p14:tracePt t="120372" x="5265738" y="3284538"/>
          <p14:tracePt t="120383" x="5283200" y="3284538"/>
          <p14:tracePt t="120384" x="5300663" y="3284538"/>
          <p14:tracePt t="120399" x="5316538" y="3284538"/>
          <p14:tracePt t="120422" x="5334000" y="3284538"/>
          <p14:tracePt t="120444" x="5341938" y="3284538"/>
          <p14:tracePt t="120477" x="5359400" y="3284538"/>
          <p14:tracePt t="120510" x="5376863" y="3284538"/>
          <p14:tracePt t="120576" x="5392738" y="3284538"/>
          <p14:tracePt t="120940" x="5402263" y="3284538"/>
          <p14:tracePt t="120961" x="5418138" y="3284538"/>
          <p14:tracePt t="120991" x="5435600" y="3284538"/>
          <p14:tracePt t="121068" x="5453063" y="3284538"/>
          <p14:tracePt t="121120" x="5468938" y="3284538"/>
          <p14:tracePt t="121206" x="5478463" y="3268663"/>
          <p14:tracePt t="121234" x="5494338" y="3268663"/>
          <p14:tracePt t="121260" x="5511800" y="3259138"/>
          <p14:tracePt t="121280" x="5529263" y="3259138"/>
          <p14:tracePt t="121695" x="5537200" y="3259138"/>
          <p14:tracePt t="121705" x="5537200" y="3243263"/>
          <p14:tracePt t="121716" x="5554663" y="3243263"/>
          <p14:tracePt t="121728" x="5570538" y="3225800"/>
          <p14:tracePt t="121748" x="5588000" y="3225800"/>
          <p14:tracePt t="121749" x="5588000" y="3208338"/>
          <p14:tracePt t="121780" x="5595938" y="3208338"/>
          <p14:tracePt t="121805" x="5595938" y="3200400"/>
          <p14:tracePt t="121829" x="5595938" y="3182938"/>
          <p14:tracePt t="121848" x="5595938" y="3167063"/>
          <p14:tracePt t="121877" x="5595938" y="3149600"/>
          <p14:tracePt t="123299" x="5630863" y="3149600"/>
          <p14:tracePt t="123311" x="5672138" y="3149600"/>
          <p14:tracePt t="123323" x="5765800" y="3132138"/>
          <p14:tracePt t="123324" x="5867400" y="3132138"/>
          <p14:tracePt t="123335" x="6019800" y="3106738"/>
          <p14:tracePt t="123348" x="6324600" y="3048000"/>
          <p14:tracePt t="123349" x="6604000" y="3014663"/>
          <p14:tracePt t="123360" x="6738938" y="2989263"/>
          <p14:tracePt t="123370" x="7010400" y="2971800"/>
          <p14:tracePt t="123384" x="7281863" y="2954338"/>
          <p14:tracePt t="123385" x="7569200" y="2938463"/>
          <p14:tracePt t="123390" x="7840663" y="2938463"/>
          <p14:tracePt t="123400" x="8348663" y="2938463"/>
          <p14:tracePt t="123410" x="8643938" y="2938463"/>
          <p14:tracePt t="123422" x="8813800" y="2938463"/>
          <p14:tracePt t="123424" x="9380538" y="2938463"/>
          <p14:tracePt t="123434" x="9728200" y="2954338"/>
          <p14:tracePt t="123443" x="9898063" y="2971800"/>
          <p14:tracePt t="123447" x="10167938" y="2989263"/>
          <p14:tracePt t="123459" x="10439400" y="2997200"/>
          <p14:tracePt t="123467" x="10523538" y="3014663"/>
          <p14:tracePt t="123476" x="10736263" y="3030538"/>
          <p14:tracePt t="123479" x="10888663" y="3048000"/>
          <p14:tracePt t="123491" x="11006138" y="3065463"/>
          <p14:tracePt t="123503" x="11107738" y="3065463"/>
          <p14:tracePt t="123504" x="11183938" y="3073400"/>
          <p14:tracePt t="123519" x="11277600" y="3090863"/>
          <p14:tracePt t="123532" x="11320463" y="3090863"/>
          <p14:tracePt t="123542" x="11353800" y="3106738"/>
          <p14:tracePt t="123544" x="11379200" y="3106738"/>
          <p14:tracePt t="123555" x="11396663" y="3106738"/>
          <p14:tracePt t="123566" x="11412538" y="3106738"/>
          <p14:tracePt t="123587" x="11430000" y="3106738"/>
          <p14:tracePt t="123761" x="11437938" y="3106738"/>
          <p14:tracePt t="123782" x="11455400" y="3124200"/>
          <p14:tracePt t="123794" x="11472863" y="3124200"/>
          <p14:tracePt t="123805" x="11488738" y="3132138"/>
          <p14:tracePt t="123817" x="11498263" y="3132138"/>
          <p14:tracePt t="123853" x="11498263" y="3149600"/>
          <p14:tracePt t="123872" x="11488738" y="3149600"/>
          <p14:tracePt t="123882" x="11455400" y="3167063"/>
          <p14:tracePt t="123884" x="11430000" y="3167063"/>
          <p14:tracePt t="123898" x="11412538" y="3167063"/>
          <p14:tracePt t="123899" x="11379200" y="3182938"/>
          <p14:tracePt t="123913" x="11353800" y="3182938"/>
          <p14:tracePt t="123922" x="11303000" y="3200400"/>
          <p14:tracePt t="123923" x="11277600" y="3200400"/>
          <p14:tracePt t="123933" x="11244263" y="3208338"/>
          <p14:tracePt t="123948" x="11201400" y="3208338"/>
          <p14:tracePt t="123956" x="11183938" y="3225800"/>
          <p14:tracePt t="123967" x="11168063" y="3225800"/>
          <p14:tracePt t="123981" x="11158538" y="3225800"/>
          <p14:tracePt t="124000" x="11142663" y="3225800"/>
          <p14:tracePt t="124455" x="11142663" y="3208338"/>
          <p14:tracePt t="124552" x="11142663" y="3200400"/>
          <p14:tracePt t="124590" x="11142663" y="3182938"/>
          <p14:tracePt t="134649" x="11142663" y="3208338"/>
          <p14:tracePt t="134661" x="11142663" y="3243263"/>
          <p14:tracePt t="134672" x="11142663" y="3259138"/>
          <p14:tracePt t="134674" x="11125200" y="3284538"/>
          <p14:tracePt t="134685" x="11125200" y="3302000"/>
          <p14:tracePt t="134695" x="11125200" y="3319463"/>
          <p14:tracePt t="134709" x="11125200" y="3327400"/>
          <p14:tracePt t="134728" x="11125200" y="3344863"/>
          <p14:tracePt t="134729" x="11125200" y="3360738"/>
          <p14:tracePt t="134742" x="11125200" y="3378200"/>
          <p14:tracePt t="134745" x="11125200" y="3395663"/>
          <p14:tracePt t="134759" x="11125200" y="3403600"/>
          <p14:tracePt t="134761" x="11125200" y="3421063"/>
          <p14:tracePt t="134775" x="11125200" y="3454400"/>
          <p14:tracePt t="134778" x="11125200" y="3462338"/>
          <p14:tracePt t="134787" x="11125200" y="3479800"/>
          <p14:tracePt t="134796" x="11125200" y="3497263"/>
          <p14:tracePt t="134810" x="11125200" y="3530600"/>
          <p14:tracePt t="134819" x="11125200" y="3538538"/>
          <p14:tracePt t="134847" x="11125200" y="3556000"/>
          <p14:tracePt t="134874" x="11142663" y="3556000"/>
          <p14:tracePt t="134902" x="11142663" y="3573463"/>
          <p14:tracePt t="134926" x="11158538" y="3573463"/>
          <p14:tracePt t="134945" x="11168063" y="3573463"/>
          <p14:tracePt t="134960" x="11168063" y="3589338"/>
          <p14:tracePt t="134968" x="11183938" y="3589338"/>
          <p14:tracePt t="135001" x="11201400" y="3598863"/>
          <p14:tracePt t="135013" x="11201400" y="3614738"/>
          <p14:tracePt t="135025" x="11218863" y="3632200"/>
          <p14:tracePt t="135036" x="11218863" y="3649663"/>
          <p14:tracePt t="135037" x="11244263" y="3675063"/>
          <p14:tracePt t="135060" x="11260138" y="3708400"/>
          <p14:tracePt t="135061" x="11320463" y="3792538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08E75-C1EE-C5E0-A9D8-506C4974B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1E766B-D46F-0271-A324-67BB6129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5F721-E9A6-D1B5-A0C6-8139C5F6A6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05840" y="1535112"/>
            <a:ext cx="6489700" cy="2047875"/>
          </a:xfrm>
        </p:spPr>
        <p:txBody>
          <a:bodyPr>
            <a:normAutofit/>
          </a:bodyPr>
          <a:lstStyle/>
          <a:p>
            <a:r>
              <a:rPr lang="en-GB" dirty="0"/>
              <a:t>Any questions?</a:t>
            </a:r>
            <a:br>
              <a:rPr lang="en-GB" dirty="0"/>
            </a:br>
            <a:r>
              <a:rPr lang="en-GB" dirty="0">
                <a:hlinkClick r:id="rId2"/>
              </a:rPr>
              <a:t>S.e.r.bailey@exeter.ac.uk</a:t>
            </a:r>
            <a:r>
              <a:rPr lang="en-GB" dirty="0"/>
              <a:t>  </a:t>
            </a:r>
            <a:endParaRPr lang="en-GB" sz="3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3C1B85-8E09-EB8E-B19C-1846CD159407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05840" y="3272630"/>
            <a:ext cx="1458913" cy="6207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Sarah Bailey</a:t>
            </a:r>
          </a:p>
          <a:p>
            <a:pPr marL="0" indent="0">
              <a:buNone/>
            </a:pPr>
            <a:r>
              <a:rPr lang="en-GB" dirty="0"/>
              <a:t>June 2026</a:t>
            </a:r>
          </a:p>
        </p:txBody>
      </p:sp>
    </p:spTree>
    <p:extLst>
      <p:ext uri="{BB962C8B-B14F-4D97-AF65-F5344CB8AC3E}">
        <p14:creationId xmlns:p14="http://schemas.microsoft.com/office/powerpoint/2010/main" val="110994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01"/>
    </mc:Choice>
    <mc:Fallback xmlns="">
      <p:transition spd="slow" advTm="12701"/>
    </mc:Fallback>
  </mc:AlternateContent>
  <p:extLst>
    <p:ext uri="{3A86A75C-4F4B-4683-9AE1-C65F6400EC91}">
      <p14:laserTraceLst xmlns:p14="http://schemas.microsoft.com/office/powerpoint/2010/main">
        <p14:tracePtLst>
          <p14:tracePt t="8676" x="11437938" y="3182938"/>
          <p14:tracePt t="8677" x="11430000" y="3149600"/>
          <p14:tracePt t="8690" x="11396663" y="3124200"/>
          <p14:tracePt t="8701" x="11353800" y="3030538"/>
          <p14:tracePt t="8710" x="11320463" y="2989263"/>
          <p14:tracePt t="8723" x="11295063" y="2938463"/>
          <p14:tracePt t="8733" x="11260138" y="2895600"/>
          <p14:tracePt t="8734" x="11234738" y="2836863"/>
          <p14:tracePt t="8744" x="11218863" y="2776538"/>
          <p14:tracePt t="8756" x="11183938" y="2717800"/>
          <p14:tracePt t="8767" x="11158538" y="2659063"/>
          <p14:tracePt t="8768" x="11125200" y="2582863"/>
          <p14:tracePt t="8779" x="11107738" y="2506663"/>
          <p14:tracePt t="8782" x="11082338" y="2413000"/>
          <p14:tracePt t="8793" x="11049000" y="2311400"/>
          <p14:tracePt t="8806" x="11023600" y="2192338"/>
          <p14:tracePt t="8807" x="11006138" y="2082800"/>
          <p14:tracePt t="8817" x="10972800" y="1963738"/>
          <p14:tracePt t="8828" x="10947400" y="1752600"/>
          <p14:tracePt t="8832" x="10929938" y="1617663"/>
          <p14:tracePt t="8842" x="10896600" y="1473200"/>
          <p14:tracePt t="8849" x="10896600" y="1320800"/>
          <p14:tracePt t="8858" x="10888663" y="1185863"/>
          <p14:tracePt t="8873" x="10888663" y="820738"/>
          <p14:tracePt t="8883" x="10888663" y="642938"/>
          <p14:tracePt t="8894" x="10888663" y="449263"/>
          <p14:tracePt t="8896" x="10888663" y="236538"/>
          <p14:tracePt t="8907" x="10888663" y="42863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4360" y="1388646"/>
            <a:ext cx="8549640" cy="1216025"/>
          </a:xfrm>
        </p:spPr>
        <p:txBody>
          <a:bodyPr>
            <a:normAutofit/>
          </a:bodyPr>
          <a:lstStyle/>
          <a:p>
            <a:pPr algn="ctr"/>
            <a:r>
              <a:rPr lang="en-GB" sz="2400" b="1" dirty="0">
                <a:solidFill>
                  <a:schemeClr val="tx2"/>
                </a:solidFill>
              </a:rPr>
              <a:t>When to </a:t>
            </a:r>
            <a:r>
              <a:rPr lang="en-GB" sz="2400" dirty="0">
                <a:solidFill>
                  <a:schemeClr val="tx2"/>
                </a:solidFill>
              </a:rPr>
              <a:t>refer to lower GI Urgent Suspected Cancer (</a:t>
            </a:r>
            <a:r>
              <a:rPr lang="en-GB" sz="2400" b="1" dirty="0">
                <a:solidFill>
                  <a:schemeClr val="tx2"/>
                </a:solidFill>
              </a:rPr>
              <a:t>USC</a:t>
            </a:r>
            <a:r>
              <a:rPr lang="en-GB" sz="2400" dirty="0">
                <a:solidFill>
                  <a:schemeClr val="tx2"/>
                </a:solidFill>
              </a:rPr>
              <a:t>) Pathway (formerly 2ww)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25BF8DD-65E1-33B8-07E2-C9DAAA609D90}"/>
              </a:ext>
            </a:extLst>
          </p:cNvPr>
          <p:cNvSpPr txBox="1">
            <a:spLocks/>
          </p:cNvSpPr>
          <p:nvPr/>
        </p:nvSpPr>
        <p:spPr>
          <a:xfrm>
            <a:off x="1574602" y="2394359"/>
            <a:ext cx="5994796" cy="256948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7213" indent="-557213">
              <a:buFont typeface="+mj-lt"/>
              <a:buAutoNum type="arabicPeriod"/>
            </a:pPr>
            <a:endParaRPr lang="en-GB" sz="2700" dirty="0">
              <a:solidFill>
                <a:schemeClr val="tx2"/>
              </a:solidFill>
            </a:endParaRP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Refer people with a FIT result of over 10.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Refer people with anal mass or ulceration suggestive of anal cancer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Refer people with high risk symptoms who have been unable to return a fit test. 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High level of clinical suspicion despite negative FIT (abdominal mass)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E905A0-B5FA-4164-21E0-EE939117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2937701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2064" y="1843881"/>
            <a:ext cx="8339328" cy="3170238"/>
          </a:xfrm>
        </p:spPr>
        <p:txBody>
          <a:bodyPr/>
          <a:lstStyle/>
          <a:p>
            <a:pPr algn="ctr"/>
            <a:r>
              <a:rPr lang="en-GB" sz="2700" b="1" dirty="0"/>
              <a:t>When not to </a:t>
            </a:r>
            <a:r>
              <a:rPr lang="en-GB" sz="2700" dirty="0"/>
              <a:t>refer to a Lower GI USC pathway</a:t>
            </a:r>
            <a:br>
              <a:rPr lang="en-GB" sz="3000" dirty="0"/>
            </a:br>
            <a:br>
              <a:rPr lang="en-GB" sz="3000" dirty="0"/>
            </a:br>
            <a:r>
              <a:rPr lang="en-GB" sz="3000" strike="sngStrike" dirty="0"/>
              <a:t>Before the FIT result is available</a:t>
            </a:r>
            <a:r>
              <a:rPr lang="en-GB" sz="3000" dirty="0">
                <a:solidFill>
                  <a:srgbClr val="FF0000"/>
                </a:solidFill>
              </a:rPr>
              <a:t> X</a:t>
            </a:r>
            <a:br>
              <a:rPr lang="en-GB" sz="3000" strike="sngStrike" dirty="0"/>
            </a:br>
            <a:r>
              <a:rPr lang="en-GB" sz="3000" strike="sngStrike" dirty="0"/>
              <a:t>Without having done a FIT test </a:t>
            </a:r>
            <a:r>
              <a:rPr lang="en-GB" dirty="0">
                <a:solidFill>
                  <a:srgbClr val="FF0000"/>
                </a:solidFill>
              </a:rPr>
              <a:t>X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25E747-0B57-910E-2550-9BAC8311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600903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7936" y="1218094"/>
            <a:ext cx="6588125" cy="758825"/>
          </a:xfrm>
        </p:spPr>
        <p:txBody>
          <a:bodyPr/>
          <a:lstStyle/>
          <a:p>
            <a:pPr algn="ctr"/>
            <a:r>
              <a:rPr lang="en-GB" sz="2400" b="1" dirty="0"/>
              <a:t>Why not </a:t>
            </a:r>
            <a:r>
              <a:rPr lang="en-GB" sz="2400" dirty="0"/>
              <a:t>to refer to a Lower GI USC without FIT?</a:t>
            </a:r>
            <a:endParaRPr lang="en-GB" dirty="0"/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006BCA07-8A0B-4338-03CD-AD6D809076D1}"/>
              </a:ext>
            </a:extLst>
          </p:cNvPr>
          <p:cNvSpPr txBox="1">
            <a:spLocks/>
          </p:cNvSpPr>
          <p:nvPr/>
        </p:nvSpPr>
        <p:spPr>
          <a:xfrm>
            <a:off x="1697995" y="1976919"/>
            <a:ext cx="5748005" cy="334662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/>
              <a:t>You may be able to reassure the patient that no further investigation is needed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/>
              <a:t>Another pathway may be more appropriate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/>
              <a:t>The patient may be offered a more appropriate test (Sig vs colon vs CT)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100" dirty="0"/>
              <a:t>You will help avoid unnecessary delay for the patient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9BF5DB-134B-FF37-1FF0-4189C3CB3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16586768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719738"/>
            <a:ext cx="6858000" cy="3967163"/>
          </a:xfrm>
        </p:spPr>
        <p:txBody>
          <a:bodyPr>
            <a:noAutofit/>
          </a:bodyPr>
          <a:lstStyle/>
          <a:p>
            <a:r>
              <a:rPr lang="en-GB" sz="2800" dirty="0"/>
              <a:t>When to do a FIT test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When to refer to a Lower GI suspected cancer pathway (and when not to)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Test Performance of FIT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/>
              <a:t>Safety netting for FIT</a:t>
            </a:r>
            <a:br>
              <a:rPr lang="en-GB" sz="2800" dirty="0"/>
            </a:br>
            <a:br>
              <a:rPr lang="en-GB" sz="2800" dirty="0"/>
            </a:br>
            <a:r>
              <a:rPr lang="en-GB" sz="2800" dirty="0" err="1"/>
              <a:t>FIT</a:t>
            </a:r>
            <a:r>
              <a:rPr lang="en-GB" sz="2800" dirty="0"/>
              <a:t> negative follow up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2A5FF3-276D-3209-C8E6-B338FD66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Dr Joe Mays and Dr Saray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2557737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4602" y="1339891"/>
            <a:ext cx="5994400" cy="468313"/>
          </a:xfrm>
        </p:spPr>
        <p:txBody>
          <a:bodyPr/>
          <a:lstStyle/>
          <a:p>
            <a:pPr algn="ctr"/>
            <a:r>
              <a:rPr lang="en-GB" sz="2700" dirty="0">
                <a:solidFill>
                  <a:schemeClr val="tx2"/>
                </a:solidFill>
              </a:rPr>
              <a:t>Safety netting for FIT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25BF8DD-65E1-33B8-07E2-C9DAAA609D90}"/>
              </a:ext>
            </a:extLst>
          </p:cNvPr>
          <p:cNvSpPr txBox="1">
            <a:spLocks/>
          </p:cNvSpPr>
          <p:nvPr/>
        </p:nvSpPr>
        <p:spPr>
          <a:xfrm>
            <a:off x="1574602" y="2865480"/>
            <a:ext cx="5994796" cy="112704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How do you know if your patient completed the FIT test you gave them? 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Do you know what will happen if the FIT test you gave the patient is negative?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B5B316-FB97-1D4D-8B7A-177DD6A66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4847650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40032" y="1031494"/>
            <a:ext cx="6974840" cy="2339975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What to do when the FIT test is negative</a:t>
            </a:r>
            <a:br>
              <a:rPr lang="en-GB" dirty="0">
                <a:solidFill>
                  <a:schemeClr val="tx2"/>
                </a:solidFill>
              </a:rPr>
            </a:br>
            <a:br>
              <a:rPr lang="en-GB" dirty="0">
                <a:solidFill>
                  <a:schemeClr val="tx2"/>
                </a:solidFill>
              </a:rPr>
            </a:br>
            <a:r>
              <a:rPr lang="en-GB" sz="2700" dirty="0">
                <a:solidFill>
                  <a:schemeClr val="tx2"/>
                </a:solidFill>
              </a:rPr>
              <a:t>Depends on the value of ‘negative’</a:t>
            </a:r>
            <a:br>
              <a:rPr lang="en-GB" dirty="0">
                <a:solidFill>
                  <a:schemeClr val="tx2"/>
                </a:solidFill>
              </a:rPr>
            </a:br>
            <a:br>
              <a:rPr lang="en-GB" dirty="0">
                <a:solidFill>
                  <a:schemeClr val="tx2"/>
                </a:solidFill>
              </a:rPr>
            </a:b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48F3E53-8F13-2D57-1593-451A6FB04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61509D-A78C-EA19-FF74-5827DF92D166}"/>
              </a:ext>
            </a:extLst>
          </p:cNvPr>
          <p:cNvSpPr txBox="1"/>
          <p:nvPr/>
        </p:nvSpPr>
        <p:spPr>
          <a:xfrm>
            <a:off x="1385822" y="4707388"/>
            <a:ext cx="325691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120mcg/g: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F1CD5C-5192-8BB3-8DF5-49778DEAD9E8}"/>
              </a:ext>
            </a:extLst>
          </p:cNvPr>
          <p:cNvSpPr txBox="1"/>
          <p:nvPr/>
        </p:nvSpPr>
        <p:spPr>
          <a:xfrm>
            <a:off x="4535096" y="4707388"/>
            <a:ext cx="14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</a:t>
            </a:r>
            <a:r>
              <a:rPr lang="en-GB" sz="1350" dirty="0"/>
              <a:t>&lt;70%</a:t>
            </a:r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E48C7C-FC23-E871-7984-14224A73B9A3}"/>
              </a:ext>
            </a:extLst>
          </p:cNvPr>
          <p:cNvSpPr txBox="1"/>
          <p:nvPr/>
        </p:nvSpPr>
        <p:spPr>
          <a:xfrm>
            <a:off x="5832004" y="4707388"/>
            <a:ext cx="14237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&gt;90</a:t>
            </a:r>
            <a:r>
              <a:rPr lang="en-US" sz="1350" dirty="0"/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773BF7-8F7B-13C8-44BA-9855C8212A36}"/>
              </a:ext>
            </a:extLst>
          </p:cNvPr>
          <p:cNvSpPr txBox="1"/>
          <p:nvPr/>
        </p:nvSpPr>
        <p:spPr>
          <a:xfrm>
            <a:off x="1385822" y="4192443"/>
            <a:ext cx="3163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80mcg/g: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337FA8-801D-0210-6D42-A8996140D136}"/>
              </a:ext>
            </a:extLst>
          </p:cNvPr>
          <p:cNvSpPr txBox="1"/>
          <p:nvPr/>
        </p:nvSpPr>
        <p:spPr>
          <a:xfrm>
            <a:off x="4535096" y="4192443"/>
            <a:ext cx="14045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</a:t>
            </a:r>
            <a:r>
              <a:rPr lang="en-GB" sz="1350" dirty="0"/>
              <a:t>&gt;80%</a:t>
            </a:r>
            <a:endParaRPr lang="en-US" sz="135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50BB31-C8AB-C509-E4F2-4B0A759E021F}"/>
              </a:ext>
            </a:extLst>
          </p:cNvPr>
          <p:cNvSpPr txBox="1"/>
          <p:nvPr/>
        </p:nvSpPr>
        <p:spPr>
          <a:xfrm>
            <a:off x="5832004" y="4192443"/>
            <a:ext cx="14237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&gt;90</a:t>
            </a:r>
            <a:r>
              <a:rPr lang="en-US" sz="1350" dirty="0"/>
              <a:t>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879C71-FBDC-65BD-7595-BCD1498320BF}"/>
              </a:ext>
            </a:extLst>
          </p:cNvPr>
          <p:cNvSpPr txBox="1"/>
          <p:nvPr/>
        </p:nvSpPr>
        <p:spPr>
          <a:xfrm>
            <a:off x="4572000" y="3628941"/>
            <a:ext cx="13115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8</a:t>
            </a:r>
            <a:r>
              <a:rPr lang="en-GB" sz="1350" dirty="0"/>
              <a:t>4</a:t>
            </a:r>
            <a:r>
              <a:rPr lang="en-US" sz="1350" dirty="0"/>
              <a:t>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4AD886-CCDA-A32A-061E-77EA3256C792}"/>
              </a:ext>
            </a:extLst>
          </p:cNvPr>
          <p:cNvSpPr txBox="1"/>
          <p:nvPr/>
        </p:nvSpPr>
        <p:spPr>
          <a:xfrm>
            <a:off x="5829718" y="3636858"/>
            <a:ext cx="1330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85</a:t>
            </a:r>
            <a:r>
              <a:rPr lang="en-US" sz="1350" dirty="0"/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5622FD-2A6B-27AD-6ED2-6C630D4CEB6F}"/>
              </a:ext>
            </a:extLst>
          </p:cNvPr>
          <p:cNvSpPr txBox="1"/>
          <p:nvPr/>
        </p:nvSpPr>
        <p:spPr>
          <a:xfrm>
            <a:off x="1385822" y="3634889"/>
            <a:ext cx="316394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 at 10mcg/g: </a:t>
            </a:r>
          </a:p>
        </p:txBody>
      </p:sp>
    </p:spTree>
    <p:extLst>
      <p:ext uri="{BB962C8B-B14F-4D97-AF65-F5344CB8AC3E}">
        <p14:creationId xmlns:p14="http://schemas.microsoft.com/office/powerpoint/2010/main" val="1392322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4341B2-268C-4AD3-93D3-99171AB21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4800" y="904875"/>
            <a:ext cx="5994400" cy="1466850"/>
          </a:xfrm>
        </p:spPr>
        <p:txBody>
          <a:bodyPr/>
          <a:lstStyle/>
          <a:p>
            <a:r>
              <a:rPr lang="en-GB" sz="3300" dirty="0"/>
              <a:t>So if someone had a screening test but has significant symptoms such as…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186721-D77D-BC91-66E3-94360E8A949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574800" y="2704783"/>
            <a:ext cx="6373813" cy="19431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Rectal bleeding (yes, we still need to look for blood with a FIT if there’s rectal bleeding)</a:t>
            </a:r>
          </a:p>
          <a:p>
            <a:pPr marL="0" indent="0">
              <a:buNone/>
            </a:pPr>
            <a:r>
              <a:rPr lang="en-GB" dirty="0"/>
              <a:t>Abdominal pain</a:t>
            </a:r>
          </a:p>
          <a:p>
            <a:pPr marL="0" indent="0">
              <a:buNone/>
            </a:pPr>
            <a:r>
              <a:rPr lang="en-GB" dirty="0"/>
              <a:t>Unexplained weight loss</a:t>
            </a:r>
          </a:p>
          <a:p>
            <a:pPr marL="0" indent="0">
              <a:buNone/>
            </a:pPr>
            <a:r>
              <a:rPr lang="en-GB" dirty="0"/>
              <a:t>Abdominal mass</a:t>
            </a:r>
          </a:p>
          <a:p>
            <a:pPr marL="0" indent="0">
              <a:buNone/>
            </a:pPr>
            <a:r>
              <a:rPr lang="en-GB" dirty="0"/>
              <a:t>Change in bowel habit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3000" dirty="0">
                <a:solidFill>
                  <a:srgbClr val="FF0000"/>
                </a:solidFill>
              </a:rPr>
              <a:t>Then they need another FIT from the GP surgery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(and maybe a CA125)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7829F39-53A3-1CA0-72E5-934F52300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852167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1269" y="1007157"/>
            <a:ext cx="6642100" cy="927100"/>
          </a:xfrm>
        </p:spPr>
        <p:txBody>
          <a:bodyPr/>
          <a:lstStyle/>
          <a:p>
            <a:r>
              <a:rPr lang="en-GB" sz="3000" dirty="0">
                <a:solidFill>
                  <a:schemeClr val="tx2"/>
                </a:solidFill>
              </a:rPr>
              <a:t>When the FIT is less than 10, think again </a:t>
            </a:r>
            <a:r>
              <a:rPr lang="en-GB" sz="2000" dirty="0">
                <a:solidFill>
                  <a:schemeClr val="bg2">
                    <a:lumMod val="75000"/>
                  </a:schemeClr>
                </a:solidFill>
              </a:rPr>
              <a:t>(about colorectal cancer risk)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4FC12A85-BF75-F77C-4A9A-285208D402D0}"/>
              </a:ext>
            </a:extLst>
          </p:cNvPr>
          <p:cNvSpPr txBox="1">
            <a:spLocks/>
          </p:cNvSpPr>
          <p:nvPr/>
        </p:nvSpPr>
        <p:spPr>
          <a:xfrm>
            <a:off x="1250631" y="2253788"/>
            <a:ext cx="6642738" cy="25502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dirty="0">
                <a:solidFill>
                  <a:schemeClr val="tx2"/>
                </a:solidFill>
              </a:rPr>
              <a:t>Sensitivity of FIT at 10mcg/g is at least 84%. </a:t>
            </a:r>
          </a:p>
          <a:p>
            <a:endParaRPr lang="en-GB" sz="3000" dirty="0">
              <a:solidFill>
                <a:schemeClr val="tx2"/>
              </a:solidFill>
            </a:endParaRPr>
          </a:p>
          <a:p>
            <a:r>
              <a:rPr lang="en-GB" sz="2100" dirty="0">
                <a:solidFill>
                  <a:schemeClr val="tx2"/>
                </a:solidFill>
              </a:rPr>
              <a:t>In a population with a pre-test probability of 10%, that translates to a NPV of approximately 99% (well below the 3% referral threshold)</a:t>
            </a:r>
          </a:p>
          <a:p>
            <a:endParaRPr lang="en-GB" sz="2100" dirty="0">
              <a:solidFill>
                <a:schemeClr val="tx2"/>
              </a:solidFill>
            </a:endParaRPr>
          </a:p>
          <a:p>
            <a:r>
              <a:rPr lang="en-GB" sz="2100" dirty="0">
                <a:solidFill>
                  <a:schemeClr val="tx2"/>
                </a:solidFill>
              </a:rPr>
              <a:t>In a population with a pre-test probability of less than 3%, that translates to a NPV of ~99.5%.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505B3B-7FF0-86DF-1376-88ACCF17B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27562611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0950" y="921243"/>
            <a:ext cx="6642100" cy="927100"/>
          </a:xfrm>
        </p:spPr>
        <p:txBody>
          <a:bodyPr/>
          <a:lstStyle/>
          <a:p>
            <a:r>
              <a:rPr lang="en-GB" sz="3000" dirty="0">
                <a:solidFill>
                  <a:schemeClr val="tx2"/>
                </a:solidFill>
              </a:rPr>
              <a:t>When the FIT is less than 10, think again (</a:t>
            </a:r>
            <a:r>
              <a:rPr lang="en-GB" sz="2400" dirty="0">
                <a:solidFill>
                  <a:schemeClr val="bg2">
                    <a:lumMod val="75000"/>
                  </a:schemeClr>
                </a:solidFill>
              </a:rPr>
              <a:t>what was the pre-test probability</a:t>
            </a:r>
            <a:r>
              <a:rPr lang="en-GB" sz="3000" dirty="0">
                <a:solidFill>
                  <a:schemeClr val="tx2"/>
                </a:solidFill>
              </a:rPr>
              <a:t>)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CD39A1-FB44-A607-07BA-87F01B37F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5706" y="2073073"/>
            <a:ext cx="5292588" cy="386368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CDCD705-A51D-8D03-1618-49D4EE5BB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56200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0950" y="921243"/>
            <a:ext cx="6642100" cy="927100"/>
          </a:xfrm>
        </p:spPr>
        <p:txBody>
          <a:bodyPr/>
          <a:lstStyle/>
          <a:p>
            <a:r>
              <a:rPr lang="en-GB" sz="3000" dirty="0">
                <a:solidFill>
                  <a:schemeClr val="tx2"/>
                </a:solidFill>
              </a:rPr>
              <a:t>When the FIT is less than 10, think again </a:t>
            </a:r>
            <a:r>
              <a:rPr lang="en-GB" sz="2400" dirty="0">
                <a:solidFill>
                  <a:schemeClr val="bg2">
                    <a:lumMod val="75000"/>
                  </a:schemeClr>
                </a:solidFill>
              </a:rPr>
              <a:t>(What was the pre-test probability)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CB7C0C-6BF0-59DA-9226-C3723EED51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650" y="2089207"/>
            <a:ext cx="4422700" cy="384755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0CB850-81A3-CC41-5C6C-CBCB91406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2427499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4341B2-268C-4AD3-93D3-99171AB21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4800" y="940065"/>
            <a:ext cx="5994400" cy="1217613"/>
          </a:xfrm>
        </p:spPr>
        <p:txBody>
          <a:bodyPr/>
          <a:lstStyle/>
          <a:p>
            <a:pPr algn="ctr"/>
            <a:r>
              <a:rPr lang="en-GB" b="0" dirty="0"/>
              <a:t>What to do with a negative FIT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07028C-528D-4CCE-8D4F-7C6E9D1A36F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0156" y="2502487"/>
            <a:ext cx="6643688" cy="1428750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Probably don’t refer people with a negative FIT test to colorectal…..</a:t>
            </a:r>
          </a:p>
          <a:p>
            <a:r>
              <a:rPr lang="en-GB" dirty="0"/>
              <a:t>But if they have high risk symptoms or signs consider still referring, or another cancer pathway such as NSS, Upper GI, or direct access imaging. </a:t>
            </a:r>
          </a:p>
          <a:p>
            <a:r>
              <a:rPr lang="en-GB" dirty="0"/>
              <a:t>Lots of crossover with ovarian – have you done a CA125?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6C9E92-F1FD-466A-2651-6B170458D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669" y="4293922"/>
            <a:ext cx="5747587" cy="1699744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34BACA-1887-12D7-E1AA-5A3B12D1F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3651447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4800" y="1613535"/>
            <a:ext cx="5994400" cy="3086100"/>
          </a:xfrm>
        </p:spPr>
        <p:txBody>
          <a:bodyPr/>
          <a:lstStyle/>
          <a:p>
            <a:br>
              <a:rPr lang="en-GB" sz="2400" dirty="0"/>
            </a:br>
            <a:r>
              <a:rPr lang="en-GB" sz="2400" dirty="0"/>
              <a:t>Almost always look at a FIT result prior to considering lower GI USC referral.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Put a system in place to ensure that you have a result that you can act on.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Think about what to do with a negative test. </a:t>
            </a:r>
            <a:br>
              <a:rPr lang="en-GB" sz="2400" dirty="0"/>
            </a:br>
            <a:endParaRPr lang="en-GB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DC4ED5-EB8F-AB1D-3328-500D97B19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1970741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7628" y="763833"/>
            <a:ext cx="5997575" cy="657225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When to do a FIT test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25BF8DD-65E1-33B8-07E2-C9DAAA609D90}"/>
              </a:ext>
            </a:extLst>
          </p:cNvPr>
          <p:cNvSpPr txBox="1">
            <a:spLocks/>
          </p:cNvSpPr>
          <p:nvPr/>
        </p:nvSpPr>
        <p:spPr>
          <a:xfrm>
            <a:off x="1575198" y="1669240"/>
            <a:ext cx="5994796" cy="409631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750" b="1" dirty="0">
                <a:solidFill>
                  <a:srgbClr val="0E0E0E"/>
                </a:solidFill>
                <a:latin typeface="Lora" panose="020F0502020204030204" pitchFamily="2" charset="0"/>
              </a:rPr>
              <a:t>1.3 Lower gastrointestinal tract cancers</a:t>
            </a:r>
          </a:p>
          <a:p>
            <a:pPr algn="l"/>
            <a:r>
              <a:rPr lang="en-GB" sz="750" b="1" dirty="0">
                <a:solidFill>
                  <a:srgbClr val="0E0E0E"/>
                </a:solidFill>
                <a:latin typeface="Lora" panose="020F0502020204030204" pitchFamily="2" charset="0"/>
              </a:rPr>
              <a:t>Colorectal cancer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Recommendations 1.3.1 to 1.3.4 are adapted from </a:t>
            </a:r>
            <a:r>
              <a:rPr lang="en-GB" sz="750" u="sng" dirty="0">
                <a:solidFill>
                  <a:srgbClr val="005EA5"/>
                </a:solidFill>
                <a:latin typeface="Inter"/>
                <a:hlinkClick r:id="rId4"/>
              </a:rPr>
              <a:t>NICE's diagnostics guidance on quantitative faecal immunochemical testing to guide colorectal cancer pathway referral in primary care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.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1.3.1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Offer quantitative faecal immunochemical testing (FIT) using HM‑</a:t>
            </a:r>
            <a:r>
              <a:rPr lang="en-GB" sz="750" dirty="0" err="1">
                <a:solidFill>
                  <a:srgbClr val="0E0E0E"/>
                </a:solidFill>
                <a:latin typeface="Inter"/>
              </a:rPr>
              <a:t>JACKarc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 or OC‑Sensor to guide referral for suspected colorectal cancer in adults: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with an abdominal mass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with a change in bowel habit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with iron-deficiency anaemia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aged 40 and over with unexplained weight loss and abdominal pain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aged under 50 with rectal bleeding and either of the following unexplained symptoms: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abdominal pain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weight loss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aged 50 and over with any of the following unexplained symptoms: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rectal bleeding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abdominal pain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weight loss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or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aged 60 and over with anaemia even in the absence of iron deficiency.</a:t>
            </a:r>
            <a:br>
              <a:rPr lang="en-GB" sz="750" dirty="0">
                <a:solidFill>
                  <a:srgbClr val="0E0E0E"/>
                </a:solidFill>
                <a:latin typeface="Inter"/>
              </a:rPr>
            </a:br>
            <a:br>
              <a:rPr lang="en-GB" sz="750" dirty="0">
                <a:solidFill>
                  <a:srgbClr val="0E0E0E"/>
                </a:solidFill>
                <a:latin typeface="Inter"/>
              </a:rPr>
            </a:br>
            <a:r>
              <a:rPr lang="en-GB" sz="750" dirty="0">
                <a:solidFill>
                  <a:srgbClr val="0E0E0E"/>
                </a:solidFill>
                <a:latin typeface="Inter"/>
              </a:rPr>
              <a:t>FIT should be offered even if the person has previously had a negative FIT result through the </a:t>
            </a:r>
            <a:r>
              <a:rPr lang="en-GB" sz="750" u="sng" dirty="0">
                <a:solidFill>
                  <a:srgbClr val="005EA5"/>
                </a:solidFill>
                <a:latin typeface="Inter"/>
                <a:hlinkClick r:id="rId5"/>
              </a:rPr>
              <a:t>NHS bowel cancer screening programme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. People with a rectal mass, an unexplained anal mass or unexplained anal ulceration do not need to be offered FIT before referral is considered.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[2023]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1.3.2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Refer adults using a </a:t>
            </a:r>
            <a:r>
              <a:rPr lang="en-GB" sz="750" u="sng" dirty="0">
                <a:solidFill>
                  <a:srgbClr val="005EA5"/>
                </a:solidFill>
                <a:latin typeface="Inter"/>
                <a:hlinkClick r:id="rId6"/>
              </a:rPr>
              <a:t>suspected cancer pathway referral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 for colorectal cancer if they have a FIT result of at least 10 micrograms of haemoglobin per gram of faeces.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[2023]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1.3.3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For people who have not returned a faecal sample or who have a FIT result below 10 micrograms of haemoglobin per gram of faeces: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u="sng" dirty="0">
                <a:solidFill>
                  <a:srgbClr val="005EA5"/>
                </a:solidFill>
                <a:latin typeface="Inter"/>
                <a:hlinkClick r:id="rId7"/>
              </a:rPr>
              <a:t>safety netting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 processes should be in place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750" dirty="0">
                <a:solidFill>
                  <a:srgbClr val="0E0E0E"/>
                </a:solidFill>
                <a:latin typeface="Inter"/>
              </a:rPr>
              <a:t>referral to an appropriate secondary care pathway should not be delayed if there is strong clinical concern of cancer because of ongoing unexplained symptoms (for example, abdominal mass).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[2023]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1.3.4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Clinicians should consider if people need additional help, information or support to return their sample.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[2023]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1.3.5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Consider a </a:t>
            </a:r>
            <a:r>
              <a:rPr lang="en-GB" sz="750" u="sng" dirty="0">
                <a:solidFill>
                  <a:srgbClr val="005EA5"/>
                </a:solidFill>
                <a:latin typeface="Inter"/>
                <a:hlinkClick r:id="rId6"/>
              </a:rPr>
              <a:t>suspected cancer pathway referral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 for colorectal cancer in adults with a rectal mass.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[2015, amended 2023]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 algn="l"/>
            <a:r>
              <a:rPr lang="en-GB" sz="750" b="1" dirty="0">
                <a:solidFill>
                  <a:srgbClr val="0E0E0E"/>
                </a:solidFill>
                <a:latin typeface="Lora" panose="020F0502020204030204" pitchFamily="2" charset="0"/>
              </a:rPr>
              <a:t>Anal cancer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herit"/>
              </a:rPr>
              <a:t>1.3.6</a:t>
            </a:r>
          </a:p>
          <a:p>
            <a:pPr algn="l"/>
            <a:r>
              <a:rPr lang="en-GB" sz="750" dirty="0">
                <a:solidFill>
                  <a:srgbClr val="0E0E0E"/>
                </a:solidFill>
                <a:latin typeface="Inter"/>
              </a:rPr>
              <a:t>Consider a </a:t>
            </a:r>
            <a:r>
              <a:rPr lang="en-GB" sz="750" u="sng" dirty="0">
                <a:solidFill>
                  <a:srgbClr val="005EA5"/>
                </a:solidFill>
                <a:latin typeface="Inter"/>
                <a:hlinkClick r:id="rId6"/>
              </a:rPr>
              <a:t>suspected cancer pathway referral</a:t>
            </a:r>
            <a:r>
              <a:rPr lang="en-GB" sz="750" dirty="0">
                <a:solidFill>
                  <a:srgbClr val="0E0E0E"/>
                </a:solidFill>
                <a:latin typeface="Inter"/>
              </a:rPr>
              <a:t> for anal cancer in people with an unexplained anal mass or unexplained anal ulceration. </a:t>
            </a:r>
            <a:r>
              <a:rPr lang="en-GB" sz="750" b="1" dirty="0">
                <a:solidFill>
                  <a:srgbClr val="0E0E0E"/>
                </a:solidFill>
                <a:latin typeface="Inter"/>
              </a:rPr>
              <a:t>[2015]</a:t>
            </a:r>
            <a:endParaRPr lang="en-GB" sz="750" dirty="0">
              <a:solidFill>
                <a:srgbClr val="0E0E0E"/>
              </a:solidFill>
              <a:latin typeface="Inter"/>
            </a:endParaRPr>
          </a:p>
          <a:p>
            <a:pPr>
              <a:spcBef>
                <a:spcPts val="450"/>
              </a:spcBef>
              <a:spcAft>
                <a:spcPts val="450"/>
              </a:spcAft>
            </a:pPr>
            <a:endParaRPr lang="en-GB" sz="2100" dirty="0">
              <a:solidFill>
                <a:schemeClr val="tx2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E20905-A5F2-D83F-BB12-DC18014EC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1247498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5196" y="785129"/>
            <a:ext cx="5994400" cy="657225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When to do a FIT test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25BF8DD-65E1-33B8-07E2-C9DAAA609D90}"/>
              </a:ext>
            </a:extLst>
          </p:cNvPr>
          <p:cNvSpPr txBox="1">
            <a:spLocks/>
          </p:cNvSpPr>
          <p:nvPr/>
        </p:nvSpPr>
        <p:spPr>
          <a:xfrm>
            <a:off x="1574800" y="2359381"/>
            <a:ext cx="5994796" cy="275133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2100" dirty="0">
                <a:solidFill>
                  <a:schemeClr val="tx2"/>
                </a:solidFill>
                <a:hlinkClick r:id="rId4"/>
              </a:rPr>
              <a:t>For people with suspected colorectal cancer</a:t>
            </a:r>
            <a:br>
              <a:rPr lang="en-GB" sz="2100" dirty="0">
                <a:solidFill>
                  <a:schemeClr val="tx2"/>
                </a:solidFill>
              </a:rPr>
            </a:br>
            <a:br>
              <a:rPr lang="en-GB" sz="2100" dirty="0">
                <a:solidFill>
                  <a:schemeClr val="tx2"/>
                </a:solidFill>
              </a:rPr>
            </a:br>
            <a:endParaRPr lang="en-GB" sz="2100" dirty="0">
              <a:solidFill>
                <a:schemeClr val="tx2"/>
              </a:solidFill>
            </a:endParaRP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2100" dirty="0">
                <a:solidFill>
                  <a:schemeClr val="tx2"/>
                </a:solidFill>
              </a:rPr>
              <a:t>For people with low-risk-but-not-no-risk symptoms </a:t>
            </a:r>
            <a:r>
              <a:rPr lang="en-GB" sz="1800" dirty="0">
                <a:solidFill>
                  <a:schemeClr val="tx2"/>
                </a:solidFill>
              </a:rPr>
              <a:t>(For example, aged over 40 with isolated abdominal pain or weight loss but not both).</a:t>
            </a:r>
            <a:br>
              <a:rPr lang="en-GB" sz="1800" dirty="0">
                <a:solidFill>
                  <a:schemeClr val="tx2"/>
                </a:solidFill>
              </a:rPr>
            </a:br>
            <a:br>
              <a:rPr lang="en-GB" sz="1800" dirty="0">
                <a:solidFill>
                  <a:schemeClr val="tx2"/>
                </a:solidFill>
              </a:rPr>
            </a:br>
            <a:endParaRPr lang="en-GB" sz="1800" dirty="0">
              <a:solidFill>
                <a:schemeClr val="tx2"/>
              </a:solidFill>
            </a:endParaRP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2100" dirty="0">
                <a:solidFill>
                  <a:schemeClr val="tx2"/>
                </a:solidFill>
              </a:rPr>
              <a:t>When you’re ordering a CA125 (and vice versa)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4E84F-CA1B-BAF5-DA25-C6E81BBAC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3971772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5E58EC-17A5-44B6-8200-16B74C6EBC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74799" y="1160678"/>
            <a:ext cx="5994400" cy="657225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When not to do a FIT test</a:t>
            </a:r>
          </a:p>
        </p:txBody>
      </p:sp>
      <p:sp>
        <p:nvSpPr>
          <p:cNvPr id="2" name="Title 3">
            <a:extLst>
              <a:ext uri="{FF2B5EF4-FFF2-40B4-BE49-F238E27FC236}">
                <a16:creationId xmlns:a16="http://schemas.microsoft.com/office/drawing/2014/main" id="{325BF8DD-65E1-33B8-07E2-C9DAAA609D90}"/>
              </a:ext>
            </a:extLst>
          </p:cNvPr>
          <p:cNvSpPr txBox="1">
            <a:spLocks/>
          </p:cNvSpPr>
          <p:nvPr/>
        </p:nvSpPr>
        <p:spPr>
          <a:xfrm>
            <a:off x="1169622" y="2869546"/>
            <a:ext cx="6804755" cy="138352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 cap="none" baseline="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For people with anal mass or ulceration suggestive of anal cancer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For screening people without symptoms (unless screening fit….)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Repeatedly</a:t>
            </a:r>
          </a:p>
          <a:p>
            <a:pPr marL="557213" indent="-557213">
              <a:spcBef>
                <a:spcPts val="450"/>
              </a:spcBef>
              <a:spcAft>
                <a:spcPts val="450"/>
              </a:spcAft>
              <a:buFont typeface="+mj-lt"/>
              <a:buAutoNum type="arabicPeriod"/>
            </a:pPr>
            <a:r>
              <a:rPr lang="en-GB" sz="1800" dirty="0">
                <a:solidFill>
                  <a:schemeClr val="tx2"/>
                </a:solidFill>
              </a:rPr>
              <a:t>For symptoms of short duration consistent with gastroenteritis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3E380-6AB7-373A-6952-E2384AE32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Joe Mays, June 2026</a:t>
            </a:r>
          </a:p>
        </p:txBody>
      </p:sp>
    </p:spTree>
    <p:extLst>
      <p:ext uri="{BB962C8B-B14F-4D97-AF65-F5344CB8AC3E}">
        <p14:creationId xmlns:p14="http://schemas.microsoft.com/office/powerpoint/2010/main" val="4164890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0696D7-17D4-BF32-023F-FBCCFB090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98500" y="1381125"/>
            <a:ext cx="6489700" cy="2047875"/>
          </a:xfrm>
        </p:spPr>
        <p:txBody>
          <a:bodyPr>
            <a:normAutofit/>
          </a:bodyPr>
          <a:lstStyle/>
          <a:p>
            <a:r>
              <a:rPr lang="en-GB" dirty="0"/>
              <a:t>FIT thresholds for screening and symptomatic detection</a:t>
            </a:r>
            <a:endParaRPr lang="en-GB" sz="3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BC90F3-760B-98C8-837B-D1BB758F83E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28650" y="3693351"/>
            <a:ext cx="7886700" cy="150018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What’s the difference and why does it matter?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03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66"/>
    </mc:Choice>
    <mc:Fallback xmlns="">
      <p:transition spd="slow" advTm="16666"/>
    </mc:Fallback>
  </mc:AlternateContent>
  <p:extLst>
    <p:ext uri="{3A86A75C-4F4B-4683-9AE1-C65F6400EC91}">
      <p14:laserTraceLst xmlns:p14="http://schemas.microsoft.com/office/powerpoint/2010/main">
        <p14:tracePtLst>
          <p14:tracePt t="12533" x="9202738" y="5164138"/>
          <p14:tracePt t="12540" x="9202738" y="5283200"/>
          <p14:tracePt t="12552" x="9202738" y="5402263"/>
          <p14:tracePt t="12564" x="9202738" y="5519738"/>
          <p14:tracePt t="12565" x="9202738" y="5613400"/>
          <p14:tracePt t="12573" x="9202738" y="5707063"/>
          <p14:tracePt t="12584" x="9237663" y="5791200"/>
          <p14:tracePt t="12593" x="9245600" y="5849938"/>
          <p14:tracePt t="12603" x="9263063" y="5926138"/>
          <p14:tracePt t="12615" x="9278938" y="5969000"/>
          <p14:tracePt t="12616" x="9278938" y="6019800"/>
          <p14:tracePt t="12623" x="9296400" y="6078538"/>
          <p14:tracePt t="12633" x="9296400" y="6121400"/>
          <p14:tracePt t="12641" x="9313863" y="6154738"/>
          <p14:tracePt t="12653" x="9313863" y="6164263"/>
          <p14:tracePt t="12654" x="9313863" y="6180138"/>
          <p14:tracePt t="12672" x="9296400" y="6215063"/>
          <p14:tracePt t="12684" x="9278938" y="6230938"/>
          <p14:tracePt t="12692" x="9245600" y="6256338"/>
          <p14:tracePt t="12700" x="9220200" y="6273800"/>
          <p14:tracePt t="12712" x="9177338" y="6291263"/>
          <p14:tracePt t="12713" x="9126538" y="6316663"/>
          <p14:tracePt t="12722" x="9101138" y="6350000"/>
          <p14:tracePt t="12732" x="9085263" y="6367463"/>
          <p14:tracePt t="12740" x="9050338" y="6392863"/>
          <p14:tracePt t="12743" x="9024938" y="6426200"/>
          <p14:tracePt t="12752" x="8991600" y="6469063"/>
          <p14:tracePt t="12763" x="8974138" y="6510338"/>
          <p14:tracePt t="12773" x="8966200" y="6561138"/>
          <p14:tracePt t="12775" x="8966200" y="6604000"/>
          <p14:tracePt t="12784" x="8966200" y="6646863"/>
          <p14:tracePt t="12795" x="8966200" y="6723063"/>
          <p14:tracePt t="12806" x="8966200" y="6781800"/>
          <p14:tracePt t="12808" x="8966200" y="6840538"/>
          <p14:tracePt t="12995" x="8516938" y="6840538"/>
          <p14:tracePt t="13006" x="8389938" y="6756400"/>
          <p14:tracePt t="13019" x="8212138" y="6629400"/>
          <p14:tracePt t="13029" x="8170863" y="6604000"/>
          <p14:tracePt t="13039" x="8094663" y="6561138"/>
          <p14:tracePt t="13041" x="8034338" y="6545263"/>
          <p14:tracePt t="13052" x="7983538" y="6510338"/>
          <p14:tracePt t="13066" x="7958138" y="6494463"/>
          <p14:tracePt t="13068" x="7942263" y="6494463"/>
          <p14:tracePt t="13081" x="7924800" y="6494463"/>
          <p14:tracePt t="13526" x="7916863" y="6494463"/>
          <p14:tracePt t="13535" x="7881938" y="6494463"/>
          <p14:tracePt t="13544" x="7848600" y="6494463"/>
          <p14:tracePt t="13555" x="7823200" y="6494463"/>
          <p14:tracePt t="13563" x="7780338" y="6510338"/>
          <p14:tracePt t="13584" x="7721600" y="6527800"/>
          <p14:tracePt t="13585" x="7510463" y="6561138"/>
          <p14:tracePt t="13594" x="7239000" y="6586538"/>
          <p14:tracePt t="13602" x="6951663" y="6604000"/>
          <p14:tracePt t="13614" x="6350000" y="6621463"/>
          <p14:tracePt t="13617" x="6062663" y="6629400"/>
          <p14:tracePt t="13626" x="5224463" y="6629400"/>
          <p14:tracePt t="13635" x="4910138" y="6629400"/>
          <p14:tracePt t="13643" x="4343400" y="6570663"/>
          <p14:tracePt t="13651" x="3767138" y="6484938"/>
          <p14:tracePt t="13660" x="3556000" y="6434138"/>
          <p14:tracePt t="13668" x="3124200" y="6367463"/>
          <p14:tracePt t="13677" x="2776538" y="6316663"/>
          <p14:tracePt t="13685" x="2430463" y="6291263"/>
          <p14:tracePt t="13693" x="2151063" y="6291263"/>
          <p14:tracePt t="13702" x="1905000" y="6291263"/>
          <p14:tracePt t="13712" x="1709738" y="6332538"/>
          <p14:tracePt t="13713" x="1531938" y="6426200"/>
          <p14:tracePt t="13726" x="1455738" y="6469063"/>
          <p14:tracePt t="13735" x="1338263" y="6561138"/>
          <p14:tracePt t="13743" x="1227138" y="6629400"/>
          <p14:tracePt t="13745" x="1160463" y="6723063"/>
          <p14:tracePt t="13758" x="1109663" y="6799263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8081" y="1955854"/>
            <a:ext cx="6220132" cy="3141557"/>
            <a:chOff x="688258" y="1582793"/>
            <a:chExt cx="8293509" cy="4188742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688258" y="1582793"/>
              <a:ext cx="0" cy="4188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 flipV="1">
              <a:off x="707923" y="5742038"/>
              <a:ext cx="827384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reeform: Shape 9"/>
          <p:cNvSpPr/>
          <p:nvPr/>
        </p:nvSpPr>
        <p:spPr>
          <a:xfrm>
            <a:off x="1578081" y="3188046"/>
            <a:ext cx="2900629" cy="1887244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TextBox 3"/>
          <p:cNvSpPr txBox="1"/>
          <p:nvPr/>
        </p:nvSpPr>
        <p:spPr>
          <a:xfrm flipH="1">
            <a:off x="1578081" y="1141420"/>
            <a:ext cx="18435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ideal test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1626" y="5160940"/>
            <a:ext cx="23390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Faecal haemoglobin (f-Hb)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6225" y="2394282"/>
            <a:ext cx="1369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0070C0"/>
                </a:solidFill>
              </a:rPr>
              <a:t>Healthy</a:t>
            </a:r>
          </a:p>
          <a:p>
            <a:pPr algn="ctr"/>
            <a:r>
              <a:rPr lang="en-GB" sz="1350" dirty="0">
                <a:solidFill>
                  <a:srgbClr val="0070C0"/>
                </a:solidFill>
              </a:rPr>
              <a:t>(total negatives)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25094" y="2290406"/>
            <a:ext cx="143735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FF0000"/>
                </a:solidFill>
              </a:rPr>
              <a:t>Colorectal cancer</a:t>
            </a:r>
          </a:p>
          <a:p>
            <a:pPr algn="ctr"/>
            <a:r>
              <a:rPr lang="en-GB" sz="1350" dirty="0">
                <a:solidFill>
                  <a:srgbClr val="FF0000"/>
                </a:solidFill>
              </a:rPr>
              <a:t>(total positives)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268235" y="3161845"/>
            <a:ext cx="20081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986939" y="1919540"/>
            <a:ext cx="983539" cy="3241401"/>
            <a:chOff x="5941756" y="1395171"/>
            <a:chExt cx="1311386" cy="4889305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6597449" y="2157176"/>
              <a:ext cx="0" cy="412730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941756" y="1395171"/>
              <a:ext cx="1311386" cy="766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Diagnostic</a:t>
              </a:r>
            </a:p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Cut-off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588416" y="1519684"/>
            <a:ext cx="449233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/>
              <a:t>We want a test that will distinguish these two populations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B14DDC-15B6-4A4E-8BAC-B01525BF751F}"/>
              </a:ext>
            </a:extLst>
          </p:cNvPr>
          <p:cNvSpPr/>
          <p:nvPr/>
        </p:nvSpPr>
        <p:spPr>
          <a:xfrm>
            <a:off x="4493457" y="3188355"/>
            <a:ext cx="2900629" cy="1887244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65A127-F11C-FC69-6A73-5C41BE4A4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16650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578081" y="1955854"/>
            <a:ext cx="6220132" cy="3141557"/>
            <a:chOff x="688258" y="1582793"/>
            <a:chExt cx="8293509" cy="4188742"/>
          </a:xfrm>
        </p:grpSpPr>
        <p:cxnSp>
          <p:nvCxnSpPr>
            <p:cNvPr id="3" name="Straight Connector 2"/>
            <p:cNvCxnSpPr>
              <a:cxnSpLocks/>
            </p:cNvCxnSpPr>
            <p:nvPr/>
          </p:nvCxnSpPr>
          <p:spPr>
            <a:xfrm>
              <a:off x="688258" y="1582793"/>
              <a:ext cx="0" cy="418874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>
              <a:cxnSpLocks/>
            </p:cNvCxnSpPr>
            <p:nvPr/>
          </p:nvCxnSpPr>
          <p:spPr>
            <a:xfrm flipV="1">
              <a:off x="707923" y="5742038"/>
              <a:ext cx="827384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reeform: Shape 9"/>
          <p:cNvSpPr/>
          <p:nvPr/>
        </p:nvSpPr>
        <p:spPr>
          <a:xfrm>
            <a:off x="1578081" y="3188046"/>
            <a:ext cx="1735985" cy="1886934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4" name="TextBox 3"/>
          <p:cNvSpPr txBox="1"/>
          <p:nvPr/>
        </p:nvSpPr>
        <p:spPr>
          <a:xfrm flipH="1">
            <a:off x="1578079" y="1079216"/>
            <a:ext cx="517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Real life is more complicated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8531" y="5501785"/>
            <a:ext cx="239934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Faecal haemoglobin (f-Hb)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8079" y="2712694"/>
            <a:ext cx="136960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0070C0"/>
                </a:solidFill>
              </a:rPr>
              <a:t>Healthy</a:t>
            </a:r>
          </a:p>
          <a:p>
            <a:pPr algn="ctr"/>
            <a:r>
              <a:rPr lang="en-GB" sz="1350" dirty="0">
                <a:solidFill>
                  <a:srgbClr val="0070C0"/>
                </a:solidFill>
              </a:rPr>
              <a:t>(total negatives)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4763" y="2712694"/>
            <a:ext cx="255509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50" b="1" dirty="0">
                <a:solidFill>
                  <a:srgbClr val="FF0000"/>
                </a:solidFill>
              </a:rPr>
              <a:t>Colorectal cancer</a:t>
            </a:r>
          </a:p>
          <a:p>
            <a:pPr algn="ctr"/>
            <a:r>
              <a:rPr lang="en-GB" sz="1350" dirty="0">
                <a:solidFill>
                  <a:srgbClr val="FF0000"/>
                </a:solidFill>
              </a:rPr>
              <a:t>(total positives)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410749" y="3084440"/>
            <a:ext cx="196180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number of people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542375" y="1888683"/>
            <a:ext cx="983539" cy="3241401"/>
            <a:chOff x="5941756" y="1395171"/>
            <a:chExt cx="1311386" cy="4889305"/>
          </a:xfrm>
        </p:grpSpPr>
        <p:cxnSp>
          <p:nvCxnSpPr>
            <p:cNvPr id="12" name="Straight Connector 11"/>
            <p:cNvCxnSpPr>
              <a:cxnSpLocks/>
            </p:cNvCxnSpPr>
            <p:nvPr/>
          </p:nvCxnSpPr>
          <p:spPr>
            <a:xfrm>
              <a:off x="6597449" y="2157176"/>
              <a:ext cx="0" cy="4127300"/>
            </a:xfrm>
            <a:prstGeom prst="line">
              <a:avLst/>
            </a:prstGeom>
            <a:ln w="190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941756" y="1395171"/>
              <a:ext cx="1311386" cy="7660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Diagnostic</a:t>
              </a:r>
            </a:p>
            <a:p>
              <a:pPr algn="ctr"/>
              <a:r>
                <a:rPr lang="en-GB" sz="1350" dirty="0">
                  <a:solidFill>
                    <a:srgbClr val="00B050"/>
                  </a:solidFill>
                </a:rPr>
                <a:t>Cut-off</a:t>
              </a:r>
            </a:p>
          </p:txBody>
        </p:sp>
      </p:grp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FB14DDC-15B6-4A4E-8BAC-B01525BF751F}"/>
              </a:ext>
            </a:extLst>
          </p:cNvPr>
          <p:cNvSpPr/>
          <p:nvPr/>
        </p:nvSpPr>
        <p:spPr>
          <a:xfrm>
            <a:off x="2219283" y="4391739"/>
            <a:ext cx="5174804" cy="683242"/>
          </a:xfrm>
          <a:custGeom>
            <a:avLst/>
            <a:gdLst>
              <a:gd name="connsiteX0" fmla="*/ 0 w 7098891"/>
              <a:gd name="connsiteY0" fmla="*/ 2844836 h 2844836"/>
              <a:gd name="connsiteX1" fmla="*/ 973394 w 7098891"/>
              <a:gd name="connsiteY1" fmla="*/ 2756345 h 2844836"/>
              <a:gd name="connsiteX2" fmla="*/ 1612491 w 7098891"/>
              <a:gd name="connsiteY2" fmla="*/ 2392552 h 2844836"/>
              <a:gd name="connsiteX3" fmla="*/ 2182762 w 7098891"/>
              <a:gd name="connsiteY3" fmla="*/ 1478152 h 2844836"/>
              <a:gd name="connsiteX4" fmla="*/ 2182762 w 7098891"/>
              <a:gd name="connsiteY4" fmla="*/ 1478152 h 2844836"/>
              <a:gd name="connsiteX5" fmla="*/ 2497394 w 7098891"/>
              <a:gd name="connsiteY5" fmla="*/ 780061 h 2844836"/>
              <a:gd name="connsiteX6" fmla="*/ 3038168 w 7098891"/>
              <a:gd name="connsiteY6" fmla="*/ 160629 h 2844836"/>
              <a:gd name="connsiteX7" fmla="*/ 3038168 w 7098891"/>
              <a:gd name="connsiteY7" fmla="*/ 160629 h 2844836"/>
              <a:gd name="connsiteX8" fmla="*/ 4021394 w 7098891"/>
              <a:gd name="connsiteY8" fmla="*/ 32810 h 2844836"/>
              <a:gd name="connsiteX9" fmla="*/ 4896465 w 7098891"/>
              <a:gd name="connsiteY9" fmla="*/ 848887 h 2844836"/>
              <a:gd name="connsiteX10" fmla="*/ 5279923 w 7098891"/>
              <a:gd name="connsiteY10" fmla="*/ 1782952 h 2844836"/>
              <a:gd name="connsiteX11" fmla="*/ 5663381 w 7098891"/>
              <a:gd name="connsiteY11" fmla="*/ 2402384 h 2844836"/>
              <a:gd name="connsiteX12" fmla="*/ 6223820 w 7098891"/>
              <a:gd name="connsiteY12" fmla="*/ 2766178 h 2844836"/>
              <a:gd name="connsiteX13" fmla="*/ 7098891 w 7098891"/>
              <a:gd name="connsiteY13" fmla="*/ 2844836 h 2844836"/>
              <a:gd name="connsiteX14" fmla="*/ 7098891 w 7098891"/>
              <a:gd name="connsiteY14" fmla="*/ 2844836 h 2844836"/>
              <a:gd name="connsiteX0" fmla="*/ 0 w 7098891"/>
              <a:gd name="connsiteY0" fmla="*/ 2856881 h 2856881"/>
              <a:gd name="connsiteX1" fmla="*/ 973394 w 7098891"/>
              <a:gd name="connsiteY1" fmla="*/ 2768390 h 2856881"/>
              <a:gd name="connsiteX2" fmla="*/ 1612491 w 7098891"/>
              <a:gd name="connsiteY2" fmla="*/ 2404597 h 2856881"/>
              <a:gd name="connsiteX3" fmla="*/ 2182762 w 7098891"/>
              <a:gd name="connsiteY3" fmla="*/ 1490197 h 2856881"/>
              <a:gd name="connsiteX4" fmla="*/ 2182762 w 7098891"/>
              <a:gd name="connsiteY4" fmla="*/ 1490197 h 2856881"/>
              <a:gd name="connsiteX5" fmla="*/ 2497394 w 7098891"/>
              <a:gd name="connsiteY5" fmla="*/ 792106 h 2856881"/>
              <a:gd name="connsiteX6" fmla="*/ 3038168 w 7098891"/>
              <a:gd name="connsiteY6" fmla="*/ 172674 h 2856881"/>
              <a:gd name="connsiteX7" fmla="*/ 3018503 w 7098891"/>
              <a:gd name="connsiteY7" fmla="*/ 113681 h 2856881"/>
              <a:gd name="connsiteX8" fmla="*/ 4021394 w 7098891"/>
              <a:gd name="connsiteY8" fmla="*/ 44855 h 2856881"/>
              <a:gd name="connsiteX9" fmla="*/ 4896465 w 7098891"/>
              <a:gd name="connsiteY9" fmla="*/ 860932 h 2856881"/>
              <a:gd name="connsiteX10" fmla="*/ 5279923 w 7098891"/>
              <a:gd name="connsiteY10" fmla="*/ 1794997 h 2856881"/>
              <a:gd name="connsiteX11" fmla="*/ 5663381 w 7098891"/>
              <a:gd name="connsiteY11" fmla="*/ 2414429 h 2856881"/>
              <a:gd name="connsiteX12" fmla="*/ 6223820 w 7098891"/>
              <a:gd name="connsiteY12" fmla="*/ 2778223 h 2856881"/>
              <a:gd name="connsiteX13" fmla="*/ 7098891 w 7098891"/>
              <a:gd name="connsiteY13" fmla="*/ 2856881 h 2856881"/>
              <a:gd name="connsiteX14" fmla="*/ 7098891 w 7098891"/>
              <a:gd name="connsiteY14" fmla="*/ 2856881 h 2856881"/>
              <a:gd name="connsiteX0" fmla="*/ 0 w 7098891"/>
              <a:gd name="connsiteY0" fmla="*/ 2887423 h 2887423"/>
              <a:gd name="connsiteX1" fmla="*/ 973394 w 7098891"/>
              <a:gd name="connsiteY1" fmla="*/ 2798932 h 2887423"/>
              <a:gd name="connsiteX2" fmla="*/ 1612491 w 7098891"/>
              <a:gd name="connsiteY2" fmla="*/ 2435139 h 2887423"/>
              <a:gd name="connsiteX3" fmla="*/ 2182762 w 7098891"/>
              <a:gd name="connsiteY3" fmla="*/ 1520739 h 2887423"/>
              <a:gd name="connsiteX4" fmla="*/ 2182762 w 7098891"/>
              <a:gd name="connsiteY4" fmla="*/ 1520739 h 2887423"/>
              <a:gd name="connsiteX5" fmla="*/ 2497394 w 7098891"/>
              <a:gd name="connsiteY5" fmla="*/ 822648 h 2887423"/>
              <a:gd name="connsiteX6" fmla="*/ 3038168 w 7098891"/>
              <a:gd name="connsiteY6" fmla="*/ 203216 h 2887423"/>
              <a:gd name="connsiteX7" fmla="*/ 3018503 w 7098891"/>
              <a:gd name="connsiteY7" fmla="*/ 144223 h 2887423"/>
              <a:gd name="connsiteX8" fmla="*/ 4021394 w 7098891"/>
              <a:gd name="connsiteY8" fmla="*/ 75397 h 2887423"/>
              <a:gd name="connsiteX9" fmla="*/ 4896465 w 7098891"/>
              <a:gd name="connsiteY9" fmla="*/ 891474 h 2887423"/>
              <a:gd name="connsiteX10" fmla="*/ 5279923 w 7098891"/>
              <a:gd name="connsiteY10" fmla="*/ 1825539 h 2887423"/>
              <a:gd name="connsiteX11" fmla="*/ 5663381 w 7098891"/>
              <a:gd name="connsiteY11" fmla="*/ 2444971 h 2887423"/>
              <a:gd name="connsiteX12" fmla="*/ 6223820 w 7098891"/>
              <a:gd name="connsiteY12" fmla="*/ 2808765 h 2887423"/>
              <a:gd name="connsiteX13" fmla="*/ 7098891 w 7098891"/>
              <a:gd name="connsiteY13" fmla="*/ 2887423 h 2887423"/>
              <a:gd name="connsiteX14" fmla="*/ 7098891 w 7098891"/>
              <a:gd name="connsiteY14" fmla="*/ 2887423 h 2887423"/>
              <a:gd name="connsiteX0" fmla="*/ 0 w 7098891"/>
              <a:gd name="connsiteY0" fmla="*/ 2911124 h 2911124"/>
              <a:gd name="connsiteX1" fmla="*/ 973394 w 7098891"/>
              <a:gd name="connsiteY1" fmla="*/ 2822633 h 2911124"/>
              <a:gd name="connsiteX2" fmla="*/ 1612491 w 7098891"/>
              <a:gd name="connsiteY2" fmla="*/ 2458840 h 2911124"/>
              <a:gd name="connsiteX3" fmla="*/ 2182762 w 7098891"/>
              <a:gd name="connsiteY3" fmla="*/ 1544440 h 2911124"/>
              <a:gd name="connsiteX4" fmla="*/ 2182762 w 7098891"/>
              <a:gd name="connsiteY4" fmla="*/ 1544440 h 2911124"/>
              <a:gd name="connsiteX5" fmla="*/ 2497394 w 7098891"/>
              <a:gd name="connsiteY5" fmla="*/ 846349 h 2911124"/>
              <a:gd name="connsiteX6" fmla="*/ 3175819 w 7098891"/>
              <a:gd name="connsiteY6" fmla="*/ 30272 h 2911124"/>
              <a:gd name="connsiteX7" fmla="*/ 3018503 w 7098891"/>
              <a:gd name="connsiteY7" fmla="*/ 167924 h 2911124"/>
              <a:gd name="connsiteX8" fmla="*/ 4021394 w 7098891"/>
              <a:gd name="connsiteY8" fmla="*/ 99098 h 2911124"/>
              <a:gd name="connsiteX9" fmla="*/ 4896465 w 7098891"/>
              <a:gd name="connsiteY9" fmla="*/ 915175 h 2911124"/>
              <a:gd name="connsiteX10" fmla="*/ 5279923 w 7098891"/>
              <a:gd name="connsiteY10" fmla="*/ 1849240 h 2911124"/>
              <a:gd name="connsiteX11" fmla="*/ 5663381 w 7098891"/>
              <a:gd name="connsiteY11" fmla="*/ 2468672 h 2911124"/>
              <a:gd name="connsiteX12" fmla="*/ 6223820 w 7098891"/>
              <a:gd name="connsiteY12" fmla="*/ 2832466 h 2911124"/>
              <a:gd name="connsiteX13" fmla="*/ 7098891 w 7098891"/>
              <a:gd name="connsiteY13" fmla="*/ 2911124 h 2911124"/>
              <a:gd name="connsiteX14" fmla="*/ 7098891 w 7098891"/>
              <a:gd name="connsiteY14" fmla="*/ 2911124 h 2911124"/>
              <a:gd name="connsiteX0" fmla="*/ 0 w 7098891"/>
              <a:gd name="connsiteY0" fmla="*/ 2906400 h 2906400"/>
              <a:gd name="connsiteX1" fmla="*/ 973394 w 7098891"/>
              <a:gd name="connsiteY1" fmla="*/ 2817909 h 2906400"/>
              <a:gd name="connsiteX2" fmla="*/ 1612491 w 7098891"/>
              <a:gd name="connsiteY2" fmla="*/ 2454116 h 2906400"/>
              <a:gd name="connsiteX3" fmla="*/ 2182762 w 7098891"/>
              <a:gd name="connsiteY3" fmla="*/ 1539716 h 2906400"/>
              <a:gd name="connsiteX4" fmla="*/ 2182762 w 7098891"/>
              <a:gd name="connsiteY4" fmla="*/ 1539716 h 2906400"/>
              <a:gd name="connsiteX5" fmla="*/ 2497394 w 7098891"/>
              <a:gd name="connsiteY5" fmla="*/ 841625 h 2906400"/>
              <a:gd name="connsiteX6" fmla="*/ 3175819 w 7098891"/>
              <a:gd name="connsiteY6" fmla="*/ 25548 h 2906400"/>
              <a:gd name="connsiteX7" fmla="*/ 3018503 w 7098891"/>
              <a:gd name="connsiteY7" fmla="*/ 163200 h 2906400"/>
              <a:gd name="connsiteX8" fmla="*/ 4021394 w 7098891"/>
              <a:gd name="connsiteY8" fmla="*/ 94374 h 2906400"/>
              <a:gd name="connsiteX9" fmla="*/ 4896465 w 7098891"/>
              <a:gd name="connsiteY9" fmla="*/ 910451 h 2906400"/>
              <a:gd name="connsiteX10" fmla="*/ 5279923 w 7098891"/>
              <a:gd name="connsiteY10" fmla="*/ 1844516 h 2906400"/>
              <a:gd name="connsiteX11" fmla="*/ 5663381 w 7098891"/>
              <a:gd name="connsiteY11" fmla="*/ 2463948 h 2906400"/>
              <a:gd name="connsiteX12" fmla="*/ 6223820 w 7098891"/>
              <a:gd name="connsiteY12" fmla="*/ 2827742 h 2906400"/>
              <a:gd name="connsiteX13" fmla="*/ 7098891 w 7098891"/>
              <a:gd name="connsiteY13" fmla="*/ 2906400 h 2906400"/>
              <a:gd name="connsiteX14" fmla="*/ 7098891 w 7098891"/>
              <a:gd name="connsiteY14" fmla="*/ 2906400 h 2906400"/>
              <a:gd name="connsiteX0" fmla="*/ 0 w 7098891"/>
              <a:gd name="connsiteY0" fmla="*/ 2955425 h 2955425"/>
              <a:gd name="connsiteX1" fmla="*/ 973394 w 7098891"/>
              <a:gd name="connsiteY1" fmla="*/ 2866934 h 2955425"/>
              <a:gd name="connsiteX2" fmla="*/ 1612491 w 7098891"/>
              <a:gd name="connsiteY2" fmla="*/ 2503141 h 2955425"/>
              <a:gd name="connsiteX3" fmla="*/ 2182762 w 7098891"/>
              <a:gd name="connsiteY3" fmla="*/ 1588741 h 2955425"/>
              <a:gd name="connsiteX4" fmla="*/ 2182762 w 7098891"/>
              <a:gd name="connsiteY4" fmla="*/ 1588741 h 2955425"/>
              <a:gd name="connsiteX5" fmla="*/ 2497394 w 7098891"/>
              <a:gd name="connsiteY5" fmla="*/ 890650 h 2955425"/>
              <a:gd name="connsiteX6" fmla="*/ 3175819 w 7098891"/>
              <a:gd name="connsiteY6" fmla="*/ 74573 h 2955425"/>
              <a:gd name="connsiteX7" fmla="*/ 3519948 w 7098891"/>
              <a:gd name="connsiteY7" fmla="*/ 45077 h 2955425"/>
              <a:gd name="connsiteX8" fmla="*/ 4021394 w 7098891"/>
              <a:gd name="connsiteY8" fmla="*/ 143399 h 2955425"/>
              <a:gd name="connsiteX9" fmla="*/ 4896465 w 7098891"/>
              <a:gd name="connsiteY9" fmla="*/ 959476 h 2955425"/>
              <a:gd name="connsiteX10" fmla="*/ 5279923 w 7098891"/>
              <a:gd name="connsiteY10" fmla="*/ 1893541 h 2955425"/>
              <a:gd name="connsiteX11" fmla="*/ 5663381 w 7098891"/>
              <a:gd name="connsiteY11" fmla="*/ 2512973 h 2955425"/>
              <a:gd name="connsiteX12" fmla="*/ 6223820 w 7098891"/>
              <a:gd name="connsiteY12" fmla="*/ 2876767 h 2955425"/>
              <a:gd name="connsiteX13" fmla="*/ 7098891 w 7098891"/>
              <a:gd name="connsiteY13" fmla="*/ 2955425 h 2955425"/>
              <a:gd name="connsiteX14" fmla="*/ 7098891 w 7098891"/>
              <a:gd name="connsiteY14" fmla="*/ 2955425 h 2955425"/>
              <a:gd name="connsiteX0" fmla="*/ 0 w 7098891"/>
              <a:gd name="connsiteY0" fmla="*/ 2928132 h 2928132"/>
              <a:gd name="connsiteX1" fmla="*/ 973394 w 7098891"/>
              <a:gd name="connsiteY1" fmla="*/ 2839641 h 2928132"/>
              <a:gd name="connsiteX2" fmla="*/ 1612491 w 7098891"/>
              <a:gd name="connsiteY2" fmla="*/ 2475848 h 2928132"/>
              <a:gd name="connsiteX3" fmla="*/ 2182762 w 7098891"/>
              <a:gd name="connsiteY3" fmla="*/ 1561448 h 2928132"/>
              <a:gd name="connsiteX4" fmla="*/ 2182762 w 7098891"/>
              <a:gd name="connsiteY4" fmla="*/ 1561448 h 2928132"/>
              <a:gd name="connsiteX5" fmla="*/ 2497394 w 7098891"/>
              <a:gd name="connsiteY5" fmla="*/ 863357 h 2928132"/>
              <a:gd name="connsiteX6" fmla="*/ 2959509 w 7098891"/>
              <a:gd name="connsiteY6" fmla="*/ 234093 h 2928132"/>
              <a:gd name="connsiteX7" fmla="*/ 3519948 w 7098891"/>
              <a:gd name="connsiteY7" fmla="*/ 17784 h 2928132"/>
              <a:gd name="connsiteX8" fmla="*/ 4021394 w 7098891"/>
              <a:gd name="connsiteY8" fmla="*/ 116106 h 2928132"/>
              <a:gd name="connsiteX9" fmla="*/ 4896465 w 7098891"/>
              <a:gd name="connsiteY9" fmla="*/ 932183 h 2928132"/>
              <a:gd name="connsiteX10" fmla="*/ 5279923 w 7098891"/>
              <a:gd name="connsiteY10" fmla="*/ 1866248 h 2928132"/>
              <a:gd name="connsiteX11" fmla="*/ 5663381 w 7098891"/>
              <a:gd name="connsiteY11" fmla="*/ 2485680 h 2928132"/>
              <a:gd name="connsiteX12" fmla="*/ 6223820 w 7098891"/>
              <a:gd name="connsiteY12" fmla="*/ 2849474 h 2928132"/>
              <a:gd name="connsiteX13" fmla="*/ 7098891 w 7098891"/>
              <a:gd name="connsiteY13" fmla="*/ 2928132 h 2928132"/>
              <a:gd name="connsiteX14" fmla="*/ 7098891 w 7098891"/>
              <a:gd name="connsiteY14" fmla="*/ 2928132 h 2928132"/>
              <a:gd name="connsiteX0" fmla="*/ 0 w 7098891"/>
              <a:gd name="connsiteY0" fmla="*/ 2910747 h 2910747"/>
              <a:gd name="connsiteX1" fmla="*/ 973394 w 7098891"/>
              <a:gd name="connsiteY1" fmla="*/ 2822256 h 2910747"/>
              <a:gd name="connsiteX2" fmla="*/ 1612491 w 7098891"/>
              <a:gd name="connsiteY2" fmla="*/ 2458463 h 2910747"/>
              <a:gd name="connsiteX3" fmla="*/ 2182762 w 7098891"/>
              <a:gd name="connsiteY3" fmla="*/ 1544063 h 2910747"/>
              <a:gd name="connsiteX4" fmla="*/ 2182762 w 7098891"/>
              <a:gd name="connsiteY4" fmla="*/ 1544063 h 2910747"/>
              <a:gd name="connsiteX5" fmla="*/ 2497394 w 7098891"/>
              <a:gd name="connsiteY5" fmla="*/ 845972 h 2910747"/>
              <a:gd name="connsiteX6" fmla="*/ 2959509 w 7098891"/>
              <a:gd name="connsiteY6" fmla="*/ 216708 h 2910747"/>
              <a:gd name="connsiteX7" fmla="*/ 3519948 w 7098891"/>
              <a:gd name="connsiteY7" fmla="*/ 399 h 2910747"/>
              <a:gd name="connsiteX8" fmla="*/ 4316361 w 7098891"/>
              <a:gd name="connsiteY8" fmla="*/ 187211 h 2910747"/>
              <a:gd name="connsiteX9" fmla="*/ 4896465 w 7098891"/>
              <a:gd name="connsiteY9" fmla="*/ 914798 h 2910747"/>
              <a:gd name="connsiteX10" fmla="*/ 5279923 w 7098891"/>
              <a:gd name="connsiteY10" fmla="*/ 1848863 h 2910747"/>
              <a:gd name="connsiteX11" fmla="*/ 5663381 w 7098891"/>
              <a:gd name="connsiteY11" fmla="*/ 2468295 h 2910747"/>
              <a:gd name="connsiteX12" fmla="*/ 6223820 w 7098891"/>
              <a:gd name="connsiteY12" fmla="*/ 2832089 h 2910747"/>
              <a:gd name="connsiteX13" fmla="*/ 7098891 w 7098891"/>
              <a:gd name="connsiteY13" fmla="*/ 2910747 h 2910747"/>
              <a:gd name="connsiteX14" fmla="*/ 7098891 w 7098891"/>
              <a:gd name="connsiteY14" fmla="*/ 2910747 h 2910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098891" h="2910747">
                <a:moveTo>
                  <a:pt x="0" y="2910747"/>
                </a:moveTo>
                <a:cubicBezTo>
                  <a:pt x="352323" y="2904192"/>
                  <a:pt x="704646" y="2897637"/>
                  <a:pt x="973394" y="2822256"/>
                </a:cubicBezTo>
                <a:cubicBezTo>
                  <a:pt x="1242143" y="2746875"/>
                  <a:pt x="1410930" y="2671495"/>
                  <a:pt x="1612491" y="2458463"/>
                </a:cubicBezTo>
                <a:cubicBezTo>
                  <a:pt x="1814052" y="2245431"/>
                  <a:pt x="2182762" y="1544063"/>
                  <a:pt x="2182762" y="1544063"/>
                </a:cubicBezTo>
                <a:lnTo>
                  <a:pt x="2182762" y="1544063"/>
                </a:lnTo>
                <a:cubicBezTo>
                  <a:pt x="2235201" y="1427715"/>
                  <a:pt x="2367936" y="1067198"/>
                  <a:pt x="2497394" y="845972"/>
                </a:cubicBezTo>
                <a:cubicBezTo>
                  <a:pt x="2626852" y="624746"/>
                  <a:pt x="2789083" y="357637"/>
                  <a:pt x="2959509" y="216708"/>
                </a:cubicBezTo>
                <a:cubicBezTo>
                  <a:pt x="3129935" y="75779"/>
                  <a:pt x="3293806" y="5315"/>
                  <a:pt x="3519948" y="399"/>
                </a:cubicBezTo>
                <a:cubicBezTo>
                  <a:pt x="3746090" y="-4517"/>
                  <a:pt x="4086942" y="34811"/>
                  <a:pt x="4316361" y="187211"/>
                </a:cubicBezTo>
                <a:cubicBezTo>
                  <a:pt x="4545780" y="339611"/>
                  <a:pt x="4735871" y="637856"/>
                  <a:pt x="4896465" y="914798"/>
                </a:cubicBezTo>
                <a:cubicBezTo>
                  <a:pt x="5057059" y="1191740"/>
                  <a:pt x="5152104" y="1589947"/>
                  <a:pt x="5279923" y="1848863"/>
                </a:cubicBezTo>
                <a:cubicBezTo>
                  <a:pt x="5407742" y="2107779"/>
                  <a:pt x="5506065" y="2304424"/>
                  <a:pt x="5663381" y="2468295"/>
                </a:cubicBezTo>
                <a:cubicBezTo>
                  <a:pt x="5820697" y="2632166"/>
                  <a:pt x="5984568" y="2758347"/>
                  <a:pt x="6223820" y="2832089"/>
                </a:cubicBezTo>
                <a:cubicBezTo>
                  <a:pt x="6463072" y="2905831"/>
                  <a:pt x="7098891" y="2910747"/>
                  <a:pt x="7098891" y="2910747"/>
                </a:cubicBezTo>
                <a:lnTo>
                  <a:pt x="7098891" y="2910747"/>
                </a:ln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57932B-858B-8DBF-C6E6-99F60CA314E0}"/>
              </a:ext>
            </a:extLst>
          </p:cNvPr>
          <p:cNvSpPr txBox="1"/>
          <p:nvPr/>
        </p:nvSpPr>
        <p:spPr>
          <a:xfrm>
            <a:off x="2684371" y="5074980"/>
            <a:ext cx="13716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10 </a:t>
            </a:r>
            <a:r>
              <a:rPr lang="en-GB" sz="1350" dirty="0" err="1"/>
              <a:t>ug</a:t>
            </a:r>
            <a:r>
              <a:rPr lang="en-GB" sz="1350" dirty="0"/>
              <a:t>/g</a:t>
            </a:r>
            <a:endParaRPr lang="en-US" sz="1350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7782B97-145E-3CCF-B53C-ABE093BB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extLst>
      <p:ext uri="{BB962C8B-B14F-4D97-AF65-F5344CB8AC3E}">
        <p14:creationId xmlns:p14="http://schemas.microsoft.com/office/powerpoint/2010/main" val="246047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8FC62C-1032-4126-B654-62F50AB9AC92}"/>
              </a:ext>
            </a:extLst>
          </p:cNvPr>
          <p:cNvSpPr txBox="1"/>
          <p:nvPr/>
        </p:nvSpPr>
        <p:spPr>
          <a:xfrm>
            <a:off x="428085" y="1228306"/>
            <a:ext cx="5782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/>
              <a:t>The 2x2 table: </a:t>
            </a:r>
            <a:r>
              <a:rPr lang="en-GB" sz="2700" dirty="0"/>
              <a:t>‘low risk’ </a:t>
            </a:r>
            <a:r>
              <a:rPr lang="en-US" sz="2700" dirty="0"/>
              <a:t>symptomatic population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658027-9A81-3EEF-5696-C6FF8E76CC8C}"/>
              </a:ext>
            </a:extLst>
          </p:cNvPr>
          <p:cNvGraphicFramePr>
            <a:graphicFrameLocks noGrp="1"/>
          </p:cNvGraphicFramePr>
          <p:nvPr/>
        </p:nvGraphicFramePr>
        <p:xfrm>
          <a:off x="1221059" y="2325338"/>
          <a:ext cx="6370824" cy="17430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0505">
                  <a:extLst>
                    <a:ext uri="{9D8B030D-6E8A-4147-A177-3AD203B41FA5}">
                      <a16:colId xmlns:a16="http://schemas.microsoft.com/office/drawing/2014/main" val="2513986635"/>
                    </a:ext>
                  </a:extLst>
                </a:gridCol>
                <a:gridCol w="1017824">
                  <a:extLst>
                    <a:ext uri="{9D8B030D-6E8A-4147-A177-3AD203B41FA5}">
                      <a16:colId xmlns:a16="http://schemas.microsoft.com/office/drawing/2014/main" val="210753697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13421793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194832676"/>
                    </a:ext>
                  </a:extLst>
                </a:gridCol>
                <a:gridCol w="1274165">
                  <a:extLst>
                    <a:ext uri="{9D8B030D-6E8A-4147-A177-3AD203B41FA5}">
                      <a16:colId xmlns:a16="http://schemas.microsoft.com/office/drawing/2014/main" val="1003317271"/>
                    </a:ext>
                  </a:extLst>
                </a:gridCol>
              </a:tblGrid>
              <a:tr h="278130">
                <a:tc rowSpan="2" grid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True disease status</a:t>
                      </a: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17634136"/>
                  </a:ext>
                </a:extLst>
              </a:tr>
              <a:tr h="377190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Colorectal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No </a:t>
                      </a:r>
                      <a:r>
                        <a:rPr lang="en-GB" sz="1000" dirty="0"/>
                        <a:t>colorectal </a:t>
                      </a:r>
                      <a:r>
                        <a:rPr lang="en-US" sz="1000" dirty="0"/>
                        <a:t> cancer</a:t>
                      </a:r>
                    </a:p>
                  </a:txBody>
                  <a:tcPr marL="68580" marR="68580" marT="34290" marB="34290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266407"/>
                  </a:ext>
                </a:extLst>
              </a:tr>
              <a:tr h="278130">
                <a:tc rowSpan="2">
                  <a:txBody>
                    <a:bodyPr/>
                    <a:lstStyle/>
                    <a:p>
                      <a:pPr algn="l"/>
                      <a:r>
                        <a:rPr lang="en-GB" sz="1000" dirty="0"/>
                        <a:t>Faecal Hb level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&gt;=10 (positive)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43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575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618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89141357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&lt; 10 (negative)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8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3,264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3272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32031827"/>
                  </a:ext>
                </a:extLst>
              </a:tr>
              <a:tr h="53149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/>
                        <a:t>CRC incidence 1.3%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51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3,839</a:t>
                      </a:r>
                      <a:endParaRPr lang="en-US" sz="10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GB" sz="1000" dirty="0"/>
                        <a:t>Total number of tested patients =389</a:t>
                      </a:r>
                      <a:r>
                        <a:rPr lang="en-US" sz="1000" dirty="0"/>
                        <a:t>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718502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7CD6424-DDC3-DD6B-1B42-21BE1D1578CD}"/>
              </a:ext>
            </a:extLst>
          </p:cNvPr>
          <p:cNvSpPr txBox="1"/>
          <p:nvPr/>
        </p:nvSpPr>
        <p:spPr>
          <a:xfrm>
            <a:off x="3775768" y="4892869"/>
            <a:ext cx="131157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Sensitivity 8</a:t>
            </a:r>
            <a:r>
              <a:rPr lang="en-GB" sz="1350" dirty="0"/>
              <a:t>4</a:t>
            </a:r>
            <a:r>
              <a:rPr lang="en-US" sz="1350" dirty="0"/>
              <a:t>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67A485-215B-1624-F893-551D144DE7EB}"/>
              </a:ext>
            </a:extLst>
          </p:cNvPr>
          <p:cNvSpPr txBox="1"/>
          <p:nvPr/>
        </p:nvSpPr>
        <p:spPr>
          <a:xfrm>
            <a:off x="5037172" y="4892869"/>
            <a:ext cx="13308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Specificity </a:t>
            </a:r>
            <a:r>
              <a:rPr lang="en-GB" sz="1350" dirty="0"/>
              <a:t>85</a:t>
            </a:r>
            <a:r>
              <a:rPr lang="en-US" sz="1350" dirty="0"/>
              <a:t>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7DEF47-D341-3C0F-2AD4-20A397C4C825}"/>
              </a:ext>
            </a:extLst>
          </p:cNvPr>
          <p:cNvSpPr txBox="1"/>
          <p:nvPr/>
        </p:nvSpPr>
        <p:spPr>
          <a:xfrm>
            <a:off x="1554426" y="4892869"/>
            <a:ext cx="23072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dirty="0"/>
              <a:t>FIT</a:t>
            </a:r>
            <a:r>
              <a:rPr lang="en-US" sz="1350" dirty="0"/>
              <a:t> diagnostic performance: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C3603E-09C8-858E-A51A-CE65DFF04D04}"/>
              </a:ext>
            </a:extLst>
          </p:cNvPr>
          <p:cNvSpPr txBox="1"/>
          <p:nvPr/>
        </p:nvSpPr>
        <p:spPr>
          <a:xfrm>
            <a:off x="7688011" y="2930469"/>
            <a:ext cx="985040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PPV: </a:t>
            </a:r>
            <a:r>
              <a:rPr lang="en-GB" sz="1350" dirty="0"/>
              <a:t>7</a:t>
            </a:r>
            <a:r>
              <a:rPr lang="en-US" sz="1350" dirty="0"/>
              <a:t>%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83C694-EA1E-0BEA-7D24-9F7CFAB8CC08}"/>
              </a:ext>
            </a:extLst>
          </p:cNvPr>
          <p:cNvSpPr txBox="1"/>
          <p:nvPr/>
        </p:nvSpPr>
        <p:spPr>
          <a:xfrm>
            <a:off x="7688011" y="3477409"/>
            <a:ext cx="985040" cy="300082"/>
          </a:xfrm>
          <a:prstGeom prst="rect">
            <a:avLst/>
          </a:prstGeom>
          <a:noFill/>
          <a:ln w="762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350" dirty="0"/>
              <a:t>NPV: 9</a:t>
            </a:r>
            <a:r>
              <a:rPr lang="en-GB" sz="1350" dirty="0"/>
              <a:t>9</a:t>
            </a:r>
            <a:r>
              <a:rPr lang="en-US" sz="1350" dirty="0"/>
              <a:t>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5116E4B-945B-93ED-96B3-72857B231250}"/>
              </a:ext>
            </a:extLst>
          </p:cNvPr>
          <p:cNvSpPr txBox="1"/>
          <p:nvPr/>
        </p:nvSpPr>
        <p:spPr>
          <a:xfrm>
            <a:off x="176423" y="2827543"/>
            <a:ext cx="11335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rgbClr val="767676"/>
                </a:solidFill>
                <a:latin typeface="Arial" panose="020B0604020202020204" pitchFamily="34" charset="0"/>
              </a:rPr>
              <a:t>FIT threshold for symptomatic triage </a:t>
            </a:r>
            <a:endParaRPr lang="en-US" sz="105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E16DE-FC00-135E-1688-5FFB37C9EC34}"/>
              </a:ext>
            </a:extLst>
          </p:cNvPr>
          <p:cNvSpPr txBox="1"/>
          <p:nvPr/>
        </p:nvSpPr>
        <p:spPr>
          <a:xfrm>
            <a:off x="0" y="5700325"/>
            <a:ext cx="78256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350" dirty="0"/>
              <a:t>Values from Bailey </a:t>
            </a:r>
            <a:r>
              <a:rPr lang="en-GB" sz="1350" i="1" dirty="0"/>
              <a:t>et al</a:t>
            </a:r>
            <a:r>
              <a:rPr lang="en-GB" sz="1350" dirty="0"/>
              <a:t> 2021 https://www.nature.com/articles/s41416-020-01221-9</a:t>
            </a:r>
            <a:endParaRPr lang="en-US" sz="1350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FE83532-460C-ABD4-72C8-8C18358AA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Dr Sarah Bailey, June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119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033"/>
    </mc:Choice>
    <mc:Fallback xmlns="">
      <p:transition spd="slow" advTm="154033"/>
    </mc:Fallback>
  </mc:AlternateContent>
  <p:extLst>
    <p:ext uri="{3A86A75C-4F4B-4683-9AE1-C65F6400EC91}">
      <p14:laserTraceLst xmlns:p14="http://schemas.microsoft.com/office/powerpoint/2010/main">
        <p14:tracePtLst>
          <p14:tracePt t="1944" x="3319463" y="6738938"/>
          <p14:tracePt t="1955" x="3649663" y="6510338"/>
          <p14:tracePt t="1965" x="4038600" y="6230938"/>
          <p14:tracePt t="1967" x="4487863" y="5943600"/>
          <p14:tracePt t="1977" x="4935538" y="5638800"/>
          <p14:tracePt t="1987" x="5799138" y="5087938"/>
          <p14:tracePt t="1998" x="6596063" y="4622800"/>
          <p14:tracePt t="2008" x="7145338" y="4310063"/>
          <p14:tracePt t="2017" x="7653338" y="4038600"/>
          <p14:tracePt t="2027" x="8153400" y="3767138"/>
          <p14:tracePt t="2030" x="8577263" y="3530600"/>
          <p14:tracePt t="2040" x="8737600" y="3403600"/>
          <p14:tracePt t="2054" x="9085263" y="3167063"/>
          <p14:tracePt t="2064" x="9245600" y="3048000"/>
          <p14:tracePt t="2074" x="9355138" y="2954338"/>
          <p14:tracePt t="2081" x="9440863" y="2870200"/>
          <p14:tracePt t="2093" x="9507538" y="2776538"/>
          <p14:tracePt t="2096" x="9550400" y="2717800"/>
          <p14:tracePt t="2106" x="9593263" y="2641600"/>
          <p14:tracePt t="2113" x="9609138" y="2565400"/>
          <p14:tracePt t="2124" x="9644063" y="2506663"/>
          <p14:tracePt t="2137" x="9669463" y="2387600"/>
          <p14:tracePt t="2146" x="9669463" y="2370138"/>
          <p14:tracePt t="2154" x="9669463" y="2311400"/>
          <p14:tracePt t="2169" x="9669463" y="2235200"/>
          <p14:tracePt t="2178" x="9669463" y="2192338"/>
          <p14:tracePt t="2187" x="9669463" y="2159000"/>
          <p14:tracePt t="2196" x="9669463" y="2141538"/>
          <p14:tracePt t="2207" x="9652000" y="2116138"/>
          <p14:tracePt t="2208" x="9644063" y="2100263"/>
          <p14:tracePt t="2220" x="9626600" y="2082800"/>
          <p14:tracePt t="2235" x="9593263" y="2074863"/>
          <p14:tracePt t="2243" x="9575800" y="2057400"/>
          <p14:tracePt t="2263" x="9575800" y="2039938"/>
          <p14:tracePt t="2579" x="9517063" y="2039938"/>
          <p14:tracePt t="2589" x="9440863" y="2039938"/>
          <p14:tracePt t="2600" x="9380538" y="2039938"/>
          <p14:tracePt t="2610" x="9313863" y="2024063"/>
          <p14:tracePt t="2621" x="9177338" y="2014538"/>
          <p14:tracePt t="2622" x="9009063" y="2014538"/>
          <p14:tracePt t="2633" x="8780463" y="2014538"/>
          <p14:tracePt t="2642" x="8424863" y="2014538"/>
          <p14:tracePt t="2649" x="8110538" y="2014538"/>
          <p14:tracePt t="2661" x="7764463" y="2014538"/>
          <p14:tracePt t="2662" x="7391400" y="2014538"/>
          <p14:tracePt t="2671" x="6992938" y="2024063"/>
          <p14:tracePt t="2679" x="6815138" y="2039938"/>
          <p14:tracePt t="2688" x="6459538" y="2074863"/>
          <p14:tracePt t="2699" x="6154738" y="2082800"/>
          <p14:tracePt t="2711" x="5900738" y="2082800"/>
          <p14:tracePt t="2712" x="5799138" y="2100263"/>
          <p14:tracePt t="2721" x="5595938" y="2116138"/>
          <p14:tracePt t="2734" x="5418138" y="2116138"/>
          <p14:tracePt t="2745" x="5334000" y="2116138"/>
          <p14:tracePt t="2755" x="5257800" y="2116138"/>
          <p14:tracePt t="2766" x="5164138" y="2116138"/>
          <p14:tracePt t="2777" x="5138738" y="2116138"/>
          <p14:tracePt t="2789" x="5105400" y="2116138"/>
          <p14:tracePt t="2791" x="5087938" y="2116138"/>
          <p14:tracePt t="2816" x="5072063" y="2116138"/>
          <p14:tracePt t="3231" x="5087938" y="2116138"/>
          <p14:tracePt t="3485" x="5062538" y="2116138"/>
          <p14:tracePt t="3496" x="5029200" y="2100263"/>
          <p14:tracePt t="3505" x="4986338" y="2074863"/>
          <p14:tracePt t="3515" x="4935538" y="2057400"/>
          <p14:tracePt t="3526" x="4910138" y="2024063"/>
          <p14:tracePt t="3527" x="4868863" y="2014538"/>
          <p14:tracePt t="3539" x="4818063" y="1981200"/>
          <p14:tracePt t="3549" x="4741863" y="1947863"/>
          <p14:tracePt t="3550" x="4673600" y="1938338"/>
          <p14:tracePt t="3565" x="4597400" y="1905000"/>
          <p14:tracePt t="3577" x="4503738" y="1887538"/>
          <p14:tracePt t="3578" x="4411663" y="1879600"/>
          <p14:tracePt t="3587" x="4343400" y="1862138"/>
          <p14:tracePt t="3591" x="4310063" y="1862138"/>
          <p14:tracePt t="3601" x="4249738" y="1846263"/>
          <p14:tracePt t="3611" x="4191000" y="1846263"/>
          <p14:tracePt t="3621" x="4140200" y="1846263"/>
          <p14:tracePt t="3629" x="4114800" y="1828800"/>
          <p14:tracePt t="3631" x="4071938" y="1828800"/>
          <p14:tracePt t="3643" x="4056063" y="1828800"/>
          <p14:tracePt t="3655" x="3995738" y="1811338"/>
          <p14:tracePt t="3664" x="3979863" y="1811338"/>
          <p14:tracePt t="3676" x="3962400" y="1803400"/>
          <p14:tracePt t="3686" x="3944938" y="1803400"/>
          <p14:tracePt t="3687" x="3937000" y="1803400"/>
          <p14:tracePt t="3698" x="3937000" y="1785938"/>
          <p14:tracePt t="3710" x="3919538" y="1785938"/>
          <p14:tracePt t="3718" x="3903663" y="1785938"/>
          <p14:tracePt t="3737" x="3886200" y="1785938"/>
          <p14:tracePt t="3754" x="3878263" y="1770063"/>
          <p14:tracePt t="3767" x="3860800" y="1770063"/>
          <p14:tracePt t="3769" x="3843338" y="1770063"/>
          <p14:tracePt t="3778" x="3827463" y="1770063"/>
          <p14:tracePt t="3787" x="3810000" y="1770063"/>
          <p14:tracePt t="3797" x="3802063" y="1752600"/>
          <p14:tracePt t="3804" x="3767138" y="1752600"/>
          <p14:tracePt t="3814" x="3751263" y="1752600"/>
          <p14:tracePt t="3825" x="3741738" y="1744663"/>
          <p14:tracePt t="3826" x="3725863" y="1744663"/>
          <p14:tracePt t="3837" x="3690938" y="1744663"/>
          <p14:tracePt t="3845" x="3675063" y="1744663"/>
          <p14:tracePt t="3855" x="3665538" y="1727200"/>
          <p14:tracePt t="3865" x="3632200" y="1727200"/>
          <p14:tracePt t="3867" x="3614738" y="1727200"/>
          <p14:tracePt t="3878" x="3589338" y="1727200"/>
          <p14:tracePt t="3891" x="3556000" y="1727200"/>
          <p14:tracePt t="3911" x="3548063" y="1727200"/>
          <p14:tracePt t="4206" x="3556000" y="1727200"/>
          <p14:tracePt t="4215" x="3573463" y="1727200"/>
          <p14:tracePt t="4225" x="3589338" y="1727200"/>
          <p14:tracePt t="4236" x="3606800" y="1727200"/>
          <p14:tracePt t="4237" x="3649663" y="1727200"/>
          <p14:tracePt t="4249" x="3665538" y="1727200"/>
          <p14:tracePt t="4259" x="3708400" y="1727200"/>
          <p14:tracePt t="4261" x="3751263" y="1727200"/>
          <p14:tracePt t="4270" x="3827463" y="1727200"/>
          <p14:tracePt t="4281" x="3903663" y="1727200"/>
          <p14:tracePt t="4293" x="3995738" y="1727200"/>
          <p14:tracePt t="4294" x="4140200" y="1727200"/>
          <p14:tracePt t="4302" x="4275138" y="1727200"/>
          <p14:tracePt t="4309" x="4445000" y="1727200"/>
          <p14:tracePt t="4319" x="4622800" y="1709738"/>
          <p14:tracePt t="4333" x="4833938" y="1693863"/>
          <p14:tracePt t="4334" x="5029200" y="1668463"/>
          <p14:tracePt t="4342" x="5257800" y="1633538"/>
          <p14:tracePt t="4352" x="5453063" y="1617663"/>
          <p14:tracePt t="4375" x="5672138" y="1617663"/>
          <p14:tracePt t="4376" x="5722938" y="1617663"/>
          <p14:tracePt t="4391" x="5900738" y="1617663"/>
          <p14:tracePt t="4393" x="5943600" y="1617663"/>
          <p14:tracePt t="4402" x="6002338" y="1617663"/>
          <p14:tracePt t="4410" x="6062663" y="1617663"/>
          <p14:tracePt t="4419" x="6096000" y="1617663"/>
          <p14:tracePt t="4433" x="6172200" y="1617663"/>
          <p14:tracePt t="4442" x="6215063" y="1617663"/>
          <p14:tracePt t="4451" x="6248400" y="1617663"/>
          <p14:tracePt t="4459" x="6273800" y="1617663"/>
          <p14:tracePt t="4470" x="6307138" y="1617663"/>
          <p14:tracePt t="4471" x="6324600" y="1617663"/>
          <p14:tracePt t="4482" x="6332538" y="1617663"/>
          <p14:tracePt t="4492" x="6350000" y="1617663"/>
          <p14:tracePt t="4502" x="6367463" y="1617663"/>
          <p14:tracePt t="4520" x="6383338" y="1617663"/>
          <p14:tracePt t="6870" x="6332538" y="1668463"/>
          <p14:tracePt t="6880" x="6291263" y="1727200"/>
          <p14:tracePt t="6881" x="6197600" y="1811338"/>
          <p14:tracePt t="6893" x="6096000" y="1938338"/>
          <p14:tracePt t="6903" x="5867400" y="2176463"/>
          <p14:tracePt t="6910" x="5672138" y="2405063"/>
          <p14:tracePt t="6921" x="5570538" y="2522538"/>
          <p14:tracePt t="6922" x="5376863" y="2735263"/>
          <p14:tracePt t="6937" x="5181600" y="2954338"/>
          <p14:tracePt t="6938" x="4970463" y="3167063"/>
          <p14:tracePt t="6952" x="4792663" y="3378200"/>
          <p14:tracePt t="6954" x="4622800" y="3530600"/>
          <p14:tracePt t="6968" x="4546600" y="3598863"/>
          <p14:tracePt t="6969" x="4427538" y="3708400"/>
          <p14:tracePt t="6978" x="4310063" y="3792538"/>
          <p14:tracePt t="6992" x="4275138" y="3827463"/>
          <p14:tracePt t="6993" x="4216400" y="3868738"/>
          <p14:tracePt t="7003" x="4157663" y="3886200"/>
          <p14:tracePt t="7016" x="4132263" y="3919538"/>
          <p14:tracePt t="7025" x="4097338" y="3929063"/>
          <p14:tracePt t="7026" x="4081463" y="3944938"/>
          <p14:tracePt t="7039" x="4071938" y="3944938"/>
          <p14:tracePt t="7052" x="4056063" y="3944938"/>
          <p14:tracePt t="7349" x="4056063" y="3962400"/>
          <p14:tracePt t="7359" x="4021138" y="3987800"/>
          <p14:tracePt t="7371" x="3995738" y="4021138"/>
          <p14:tracePt t="7381" x="3962400" y="4064000"/>
          <p14:tracePt t="7382" x="3937000" y="4122738"/>
          <p14:tracePt t="7398" x="3860800" y="4249738"/>
          <p14:tracePt t="7408" x="3843338" y="4275138"/>
          <p14:tracePt t="7419" x="3810000" y="4310063"/>
          <p14:tracePt t="7428" x="3784600" y="4351338"/>
          <p14:tracePt t="7430" x="3767138" y="4394200"/>
          <p14:tracePt t="7443" x="3751263" y="4427538"/>
          <p14:tracePt t="7453" x="3741738" y="4445000"/>
          <p14:tracePt t="7456" x="3725863" y="4452938"/>
          <p14:tracePt t="7466" x="3725863" y="4470400"/>
          <p14:tracePt t="7485" x="3725863" y="4487863"/>
          <p14:tracePt t="7519" x="3725863" y="4503738"/>
          <p14:tracePt t="7883" x="3741738" y="4503738"/>
          <p14:tracePt t="7903" x="3751263" y="4503738"/>
          <p14:tracePt t="7904" x="3767138" y="4503738"/>
          <p14:tracePt t="7913" x="3784600" y="4470400"/>
          <p14:tracePt t="7924" x="3802063" y="4470400"/>
          <p14:tracePt t="7925" x="3810000" y="4452938"/>
          <p14:tracePt t="7936" x="3827463" y="4445000"/>
          <p14:tracePt t="7945" x="3860800" y="4427538"/>
          <p14:tracePt t="7953" x="3860800" y="4411663"/>
          <p14:tracePt t="7956" x="3878263" y="4411663"/>
          <p14:tracePt t="7967" x="3878263" y="4394200"/>
          <p14:tracePt t="7976" x="3886200" y="4386263"/>
          <p14:tracePt t="7986" x="3886200" y="4368800"/>
          <p14:tracePt t="7989" x="3886200" y="4351338"/>
          <p14:tracePt t="7998" x="3903663" y="4335463"/>
          <p14:tracePt t="8010" x="3903663" y="4318000"/>
          <p14:tracePt t="8019" x="3903663" y="4310063"/>
          <p14:tracePt t="8027" x="3903663" y="4292600"/>
          <p14:tracePt t="8029" x="3903663" y="4275138"/>
          <p14:tracePt t="8037" x="3903663" y="4259263"/>
          <p14:tracePt t="8048" x="3886200" y="4259263"/>
          <p14:tracePt t="8061" x="3878263" y="4249738"/>
          <p14:tracePt t="8079" x="3860800" y="4233863"/>
          <p14:tracePt t="8098" x="3843338" y="4233863"/>
          <p14:tracePt t="8111" x="3810000" y="4233863"/>
          <p14:tracePt t="8130" x="3802063" y="4233863"/>
          <p14:tracePt t="8141" x="3784600" y="4233863"/>
          <p14:tracePt t="8142" x="3767138" y="4233863"/>
          <p14:tracePt t="8161" x="3751263" y="4249738"/>
          <p14:tracePt t="8169" x="3741738" y="4249738"/>
          <p14:tracePt t="8178" x="3725863" y="4259263"/>
          <p14:tracePt t="8187" x="3708400" y="4275138"/>
          <p14:tracePt t="8199" x="3690938" y="4310063"/>
          <p14:tracePt t="8210" x="3690938" y="4318000"/>
          <p14:tracePt t="8219" x="3675063" y="4335463"/>
          <p14:tracePt t="8230" x="3675063" y="4368800"/>
          <p14:tracePt t="8231" x="3675063" y="4386263"/>
          <p14:tracePt t="8242" x="3675063" y="4411663"/>
          <p14:tracePt t="8252" x="3675063" y="4427538"/>
          <p14:tracePt t="8263" x="3665538" y="4452938"/>
          <p14:tracePt t="8264" x="3665538" y="4470400"/>
          <p14:tracePt t="8276" x="3665538" y="4503738"/>
          <p14:tracePt t="8285" x="3665538" y="4529138"/>
          <p14:tracePt t="8295" x="3665538" y="4546600"/>
          <p14:tracePt t="8296" x="3665538" y="4564063"/>
          <p14:tracePt t="8304" x="3665538" y="4579938"/>
          <p14:tracePt t="8313" x="3665538" y="4589463"/>
          <p14:tracePt t="8325" x="3675063" y="4605338"/>
          <p14:tracePt t="8327" x="3690938" y="4622800"/>
          <p14:tracePt t="8336" x="3725863" y="4648200"/>
          <p14:tracePt t="8346" x="3741738" y="4665663"/>
          <p14:tracePt t="8360" x="3784600" y="4716463"/>
          <p14:tracePt t="8369" x="3810000" y="4724400"/>
          <p14:tracePt t="8384" x="3843338" y="4741863"/>
          <p14:tracePt t="8387" x="3878263" y="4757738"/>
          <p14:tracePt t="8398" x="3903663" y="4775200"/>
          <p14:tracePt t="8409" x="3937000" y="4775200"/>
          <p14:tracePt t="8410" x="3995738" y="4783138"/>
          <p14:tracePt t="8419" x="4005263" y="4783138"/>
          <p14:tracePt t="8432" x="4038600" y="4783138"/>
          <p14:tracePt t="8434" x="4071938" y="4783138"/>
          <p14:tracePt t="8443" x="4097338" y="4783138"/>
          <p14:tracePt t="8452" x="4132263" y="4783138"/>
          <p14:tracePt t="8462" x="4140200" y="4775200"/>
          <p14:tracePt t="8474" x="4157663" y="4757738"/>
          <p14:tracePt t="8475" x="4173538" y="4741863"/>
          <p14:tracePt t="8486" x="4191000" y="4724400"/>
          <p14:tracePt t="8496" x="4208463" y="4716463"/>
          <p14:tracePt t="8497" x="4216400" y="4681538"/>
          <p14:tracePt t="8511" x="4233863" y="4665663"/>
          <p14:tracePt t="8519" x="4233863" y="4648200"/>
          <p14:tracePt t="8522" x="4249738" y="4622800"/>
          <p14:tracePt t="8532" x="4249738" y="4605338"/>
          <p14:tracePt t="8542" x="4267200" y="4589463"/>
          <p14:tracePt t="8554" x="4267200" y="4579938"/>
          <p14:tracePt t="8555" x="4267200" y="4564063"/>
          <p14:tracePt t="8564" x="4267200" y="4546600"/>
          <p14:tracePt t="8575" x="4267200" y="4529138"/>
          <p14:tracePt t="8595" x="4267200" y="4521200"/>
          <p14:tracePt t="8683" x="4267200" y="4503738"/>
          <p14:tracePt t="12870" x="4267200" y="4487863"/>
          <p14:tracePt t="12902" x="4275138" y="4452938"/>
          <p14:tracePt t="12903" x="4325938" y="4427538"/>
          <p14:tracePt t="12915" x="4351338" y="4394200"/>
          <p14:tracePt t="12933" x="4386263" y="4386263"/>
          <p14:tracePt t="12934" x="4427538" y="4351338"/>
          <p14:tracePt t="12935" x="4470400" y="4335463"/>
          <p14:tracePt t="12944" x="4546600" y="4318000"/>
          <p14:tracePt t="12959" x="4605338" y="4292600"/>
          <p14:tracePt t="12960" x="4699000" y="4259263"/>
          <p14:tracePt t="12973" x="4792663" y="4233863"/>
          <p14:tracePt t="12981" x="4876800" y="4198938"/>
          <p14:tracePt t="12992" x="4970463" y="4191000"/>
          <p14:tracePt t="12993" x="5046663" y="4173538"/>
          <p14:tracePt t="13006" x="5087938" y="4157663"/>
          <p14:tracePt t="13016" x="5148263" y="4157663"/>
          <p14:tracePt t="13017" x="5207000" y="4157663"/>
          <p14:tracePt t="13026" x="5257800" y="4140200"/>
          <p14:tracePt t="13039" x="5283200" y="4140200"/>
          <p14:tracePt t="13047" x="5316538" y="4140200"/>
          <p14:tracePt t="13057" x="5334000" y="4140200"/>
          <p14:tracePt t="13058" x="5341938" y="4140200"/>
          <p14:tracePt t="13066" x="5359400" y="4140200"/>
          <p14:tracePt t="13075" x="5376863" y="4140200"/>
          <p14:tracePt t="13177" x="5392738" y="4140200"/>
          <p14:tracePt t="13216" x="5402263" y="4122738"/>
          <p14:tracePt t="13225" x="5402263" y="4114800"/>
          <p14:tracePt t="13227" x="5418138" y="4114800"/>
          <p14:tracePt t="13239" x="5418138" y="4097338"/>
          <p14:tracePt t="13249" x="5435600" y="4081463"/>
          <p14:tracePt t="13251" x="5453063" y="4081463"/>
          <p14:tracePt t="13261" x="5468938" y="4064000"/>
          <p14:tracePt t="13273" x="5478463" y="4064000"/>
          <p14:tracePt t="13282" x="5478463" y="4056063"/>
          <p14:tracePt t="13283" x="5494338" y="4056063"/>
          <p14:tracePt t="13293" x="5529263" y="4038600"/>
          <p14:tracePt t="13305" x="5537200" y="4021138"/>
          <p14:tracePt t="13316" x="5570538" y="4005263"/>
          <p14:tracePt t="13317" x="5588000" y="4005263"/>
          <p14:tracePt t="13326" x="5613400" y="3987800"/>
          <p14:tracePt t="13339" x="5646738" y="3979863"/>
          <p14:tracePt t="13359" x="5664200" y="3979863"/>
          <p14:tracePt t="13367" x="5664200" y="3962400"/>
          <p14:tracePt t="13388" x="5672138" y="3962400"/>
          <p14:tracePt t="13426" x="5672138" y="3944938"/>
          <p14:tracePt t="13435" x="5672138" y="3929063"/>
          <p14:tracePt t="13436" x="5672138" y="3919538"/>
          <p14:tracePt t="13448" x="5672138" y="3903663"/>
          <p14:tracePt t="13459" x="5664200" y="3886200"/>
          <p14:tracePt t="13466" x="5646738" y="3868738"/>
          <p14:tracePt t="13476" x="5613400" y="3860800"/>
          <p14:tracePt t="13488" x="5595938" y="3827463"/>
          <p14:tracePt t="13489" x="5570538" y="3810000"/>
          <p14:tracePt t="13499" x="5554663" y="3792538"/>
          <p14:tracePt t="13509" x="5537200" y="3792538"/>
          <p14:tracePt t="13510" x="5511800" y="3784600"/>
          <p14:tracePt t="13522" x="5494338" y="3784600"/>
          <p14:tracePt t="13525" x="5468938" y="3767138"/>
          <p14:tracePt t="13533" x="5453063" y="3767138"/>
          <p14:tracePt t="13543" x="5435600" y="3767138"/>
          <p14:tracePt t="13551" x="5418138" y="3751263"/>
          <p14:tracePt t="13566" x="5392738" y="3751263"/>
          <p14:tracePt t="13575" x="5376863" y="3751263"/>
          <p14:tracePt t="13583" x="5359400" y="3751263"/>
          <p14:tracePt t="13593" x="5341938" y="3751263"/>
          <p14:tracePt t="13606" x="5316538" y="3751263"/>
          <p14:tracePt t="13607" x="5300663" y="3751263"/>
          <p14:tracePt t="13616" x="5283200" y="3751263"/>
          <p14:tracePt t="13626" x="5265738" y="3751263"/>
          <p14:tracePt t="13639" x="5240338" y="3751263"/>
          <p14:tracePt t="13649" x="5224463" y="3751263"/>
          <p14:tracePt t="13658" x="5207000" y="3751263"/>
          <p14:tracePt t="13667" x="5199063" y="3767138"/>
          <p14:tracePt t="13677" x="5181600" y="3767138"/>
          <p14:tracePt t="13688" x="5164138" y="3767138"/>
          <p14:tracePt t="13699" x="5148263" y="3784600"/>
          <p14:tracePt t="13708" x="5148263" y="3792538"/>
          <p14:tracePt t="13716" x="5138738" y="3792538"/>
          <p14:tracePt t="13728" x="5122863" y="3810000"/>
          <p14:tracePt t="13729" x="5122863" y="3827463"/>
          <p14:tracePt t="13740" x="5105400" y="3843338"/>
          <p14:tracePt t="13749" x="5105400" y="3860800"/>
          <p14:tracePt t="13758" x="5105400" y="3886200"/>
          <p14:tracePt t="13760" x="5105400" y="3903663"/>
          <p14:tracePt t="13773" x="5087938" y="3919538"/>
          <p14:tracePt t="13782" x="5087938" y="3929063"/>
          <p14:tracePt t="13791" x="5087938" y="3944938"/>
          <p14:tracePt t="13792" x="5087938" y="3962400"/>
          <p14:tracePt t="13809" x="5087938" y="3979863"/>
          <p14:tracePt t="13817" x="5087938" y="3987800"/>
          <p14:tracePt t="13827" x="5087938" y="4005263"/>
          <p14:tracePt t="13841" x="5105400" y="4021138"/>
          <p14:tracePt t="13851" x="5105400" y="4038600"/>
          <p14:tracePt t="13861" x="5122863" y="4056063"/>
          <p14:tracePt t="13874" x="5138738" y="4064000"/>
          <p14:tracePt t="13884" x="5148263" y="4081463"/>
          <p14:tracePt t="13900" x="5164138" y="4097338"/>
          <p14:tracePt t="13901" x="5181600" y="4097338"/>
          <p14:tracePt t="13911" x="5199063" y="4114800"/>
          <p14:tracePt t="13932" x="5207000" y="4114800"/>
          <p14:tracePt t="13933" x="5207000" y="4122738"/>
          <p14:tracePt t="13942" x="5224463" y="4122738"/>
          <p14:tracePt t="13956" x="5240338" y="4140200"/>
          <p14:tracePt t="13966" x="5257800" y="4140200"/>
          <p14:tracePt t="13974" x="5265738" y="4140200"/>
          <p14:tracePt t="13994" x="5283200" y="4140200"/>
          <p14:tracePt t="13995" x="5300663" y="4140200"/>
          <p14:tracePt t="14006" x="5316538" y="4140200"/>
          <p14:tracePt t="14017" x="5334000" y="4140200"/>
          <p14:tracePt t="14036" x="5359400" y="4140200"/>
          <p14:tracePt t="14053" x="5376863" y="4140200"/>
          <p14:tracePt t="14067" x="5392738" y="4140200"/>
          <p14:tracePt t="14096" x="5402263" y="4140200"/>
          <p14:tracePt t="14116" x="5402263" y="4122738"/>
          <p14:tracePt t="14795" x="5402263" y="4114800"/>
          <p14:tracePt t="14804" x="5402263" y="4081463"/>
          <p14:tracePt t="14814" x="5402263" y="4038600"/>
          <p14:tracePt t="14823" x="5418138" y="3987800"/>
          <p14:tracePt t="14832" x="5418138" y="3919538"/>
          <p14:tracePt t="14841" x="5435600" y="3827463"/>
          <p14:tracePt t="14854" x="5435600" y="3690938"/>
          <p14:tracePt t="14856" x="5453063" y="3573463"/>
          <p14:tracePt t="14865" x="5453063" y="3497263"/>
          <p14:tracePt t="14875" x="5453063" y="3378200"/>
          <p14:tracePt t="14876" x="5453063" y="3268663"/>
          <p14:tracePt t="14897" x="5453063" y="3167063"/>
          <p14:tracePt t="14899" x="5453063" y="3073400"/>
          <p14:tracePt t="14900" x="5453063" y="2997200"/>
          <p14:tracePt t="14909" x="5453063" y="2928938"/>
          <p14:tracePt t="14931" x="5453063" y="2895600"/>
          <p14:tracePt t="14932" x="5453063" y="2794000"/>
          <p14:tracePt t="14941" x="5453063" y="2743200"/>
          <p14:tracePt t="14948" x="5453063" y="2717800"/>
          <p14:tracePt t="14959" x="5435600" y="2667000"/>
          <p14:tracePt t="14972" x="5435600" y="2641600"/>
          <p14:tracePt t="14973" x="5435600" y="2624138"/>
          <p14:tracePt t="14982" x="5435600" y="2598738"/>
          <p14:tracePt t="14992" x="5435600" y="2582863"/>
          <p14:tracePt t="15005" x="5435600" y="2565400"/>
          <p14:tracePt t="15006" x="5435600" y="2547938"/>
          <p14:tracePt t="15015" x="5435600" y="2540000"/>
          <p14:tracePt t="15025" x="5435600" y="2522538"/>
          <p14:tracePt t="15038" x="5435600" y="2506663"/>
          <p14:tracePt t="15048" x="5435600" y="2489200"/>
          <p14:tracePt t="15058" x="5435600" y="2471738"/>
          <p14:tracePt t="15066" x="5435600" y="2463800"/>
          <p14:tracePt t="15087" x="5453063" y="2446338"/>
          <p14:tracePt t="15097" x="5453063" y="2430463"/>
          <p14:tracePt t="15107" x="5453063" y="2413000"/>
          <p14:tracePt t="15114" x="5468938" y="2405063"/>
          <p14:tracePt t="15127" x="5478463" y="2387600"/>
          <p14:tracePt t="15140" x="5478463" y="2370138"/>
          <p14:tracePt t="15148" x="5494338" y="2370138"/>
          <p14:tracePt t="15157" x="5494338" y="2354263"/>
          <p14:tracePt t="15180" x="5511800" y="2336800"/>
          <p14:tracePt t="15228" x="5511800" y="2328863"/>
          <p14:tracePt t="15256" x="5511800" y="2311400"/>
          <p14:tracePt t="15273" x="5529263" y="2293938"/>
          <p14:tracePt t="15282" x="5529263" y="2278063"/>
          <p14:tracePt t="15305" x="5529263" y="2268538"/>
          <p14:tracePt t="15324" x="5529263" y="2252663"/>
          <p14:tracePt t="15354" x="5529263" y="2235200"/>
          <p14:tracePt t="15910" x="5529263" y="2217738"/>
          <p14:tracePt t="15930" x="5529263" y="2209800"/>
          <p14:tracePt t="15931" x="5529263" y="2192338"/>
          <p14:tracePt t="15940" x="5537200" y="2176463"/>
          <p14:tracePt t="15952" x="5537200" y="2159000"/>
          <p14:tracePt t="15963" x="5554663" y="2141538"/>
          <p14:tracePt t="15984" x="5554663" y="2133600"/>
          <p14:tracePt t="15995" x="5554663" y="2116138"/>
          <p14:tracePt t="16017" x="5554663" y="2100263"/>
          <p14:tracePt t="16273" x="5554663" y="2082800"/>
          <p14:tracePt t="16403" x="5554663" y="2100263"/>
          <p14:tracePt t="16413" x="5554663" y="2116138"/>
          <p14:tracePt t="16435" x="5554663" y="2133600"/>
          <p14:tracePt t="16437" x="5554663" y="2141538"/>
          <p14:tracePt t="16446" x="5554663" y="2159000"/>
          <p14:tracePt t="16466" x="5554663" y="2176463"/>
          <p14:tracePt t="16478" x="5554663" y="2192338"/>
          <p14:tracePt t="16479" x="5554663" y="2217738"/>
          <p14:tracePt t="16489" x="5554663" y="2235200"/>
          <p14:tracePt t="16499" x="5554663" y="2252663"/>
          <p14:tracePt t="16506" x="5554663" y="2268538"/>
          <p14:tracePt t="16517" x="5554663" y="2293938"/>
          <p14:tracePt t="16519" x="5554663" y="2328863"/>
          <p14:tracePt t="16533" x="5554663" y="2336800"/>
          <p14:tracePt t="16534" x="5554663" y="2354263"/>
          <p14:tracePt t="16548" x="5570538" y="2370138"/>
          <p14:tracePt t="16549" x="5570538" y="2387600"/>
          <p14:tracePt t="16564" x="5570538" y="2405063"/>
          <p14:tracePt t="16565" x="5570538" y="2413000"/>
          <p14:tracePt t="16573" x="5570538" y="2430463"/>
          <p14:tracePt t="16597" x="5570538" y="2463800"/>
          <p14:tracePt t="16615" x="5570538" y="2471738"/>
          <p14:tracePt t="16623" x="5570538" y="2489200"/>
          <p14:tracePt t="16633" x="5570538" y="2506663"/>
          <p14:tracePt t="16646" x="5570538" y="2522538"/>
          <p14:tracePt t="16647" x="5570538" y="2540000"/>
          <p14:tracePt t="16662" x="5570538" y="2565400"/>
          <p14:tracePt t="16672" x="5570538" y="2582863"/>
          <p14:tracePt t="16681" x="5570538" y="2608263"/>
          <p14:tracePt t="16689" x="5570538" y="2624138"/>
          <p14:tracePt t="16701" x="5570538" y="2659063"/>
          <p14:tracePt t="16712" x="5570538" y="2667000"/>
          <p14:tracePt t="16714" x="5570538" y="2717800"/>
          <p14:tracePt t="16728" x="5570538" y="2776538"/>
          <p14:tracePt t="16738" x="5588000" y="2801938"/>
          <p14:tracePt t="16748" x="5588000" y="2852738"/>
          <p14:tracePt t="16756" x="5588000" y="2878138"/>
          <p14:tracePt t="16771" x="5595938" y="2938463"/>
          <p14:tracePt t="16781" x="5595938" y="2954338"/>
          <p14:tracePt t="16794" x="5595938" y="2971800"/>
          <p14:tracePt t="16795" x="5595938" y="2989263"/>
          <p14:tracePt t="16805" x="5613400" y="2997200"/>
          <p14:tracePt t="16814" x="5613400" y="3014663"/>
          <p14:tracePt t="16816" x="5613400" y="3030538"/>
          <p14:tracePt t="16839" x="5613400" y="3048000"/>
          <p14:tracePt t="16840" x="5613400" y="3065463"/>
          <p14:tracePt t="16849" x="5613400" y="3073400"/>
          <p14:tracePt t="16871" x="5613400" y="3090863"/>
          <p14:tracePt t="16872" x="5613400" y="3106738"/>
          <p14:tracePt t="16881" x="5613400" y="3124200"/>
          <p14:tracePt t="16896" x="5613400" y="3149600"/>
          <p14:tracePt t="16906" x="5613400" y="3167063"/>
          <p14:tracePt t="16915" x="5613400" y="3200400"/>
          <p14:tracePt t="16930" x="5613400" y="3225800"/>
          <p14:tracePt t="16946" x="5613400" y="3259138"/>
          <p14:tracePt t="16956" x="5613400" y="3268663"/>
          <p14:tracePt t="16967" x="5613400" y="3284538"/>
          <p14:tracePt t="16979" x="5613400" y="3302000"/>
          <p14:tracePt t="16989" x="5613400" y="3319463"/>
          <p14:tracePt t="16998" x="5630863" y="3327400"/>
          <p14:tracePt t="17006" x="5630863" y="3344863"/>
          <p14:tracePt t="17017" x="5630863" y="3360738"/>
          <p14:tracePt t="17019" x="5630863" y="3378200"/>
          <p14:tracePt t="17031" x="5630863" y="3395663"/>
          <p14:tracePt t="17039" x="5630863" y="3403600"/>
          <p14:tracePt t="17048" x="5630863" y="3421063"/>
          <p14:tracePt t="17061" x="5630863" y="3436938"/>
          <p14:tracePt t="17062" x="5630863" y="3462338"/>
          <p14:tracePt t="17072" x="5630863" y="3479800"/>
          <p14:tracePt t="17080" x="5630863" y="3497263"/>
          <p14:tracePt t="17089" x="5630863" y="3513138"/>
          <p14:tracePt t="17091" x="5630863" y="3530600"/>
          <p14:tracePt t="17100" x="5630863" y="3538538"/>
          <p14:tracePt t="17110" x="5630863" y="3556000"/>
          <p14:tracePt t="17121" x="5630863" y="3573463"/>
          <p14:tracePt t="17123" x="5630863" y="3589338"/>
          <p14:tracePt t="17132" x="5630863" y="3598863"/>
          <p14:tracePt t="17139" x="5630863" y="3614738"/>
          <p14:tracePt t="17149" x="5630863" y="3632200"/>
          <p14:tracePt t="17163" x="5630863" y="3649663"/>
          <p14:tracePt t="17173" x="5630863" y="3657600"/>
          <p14:tracePt t="17182" x="5630863" y="3675063"/>
          <p14:tracePt t="17196" x="5646738" y="3690938"/>
          <p14:tracePt t="17206" x="5646738" y="3708400"/>
          <p14:tracePt t="17215" x="5646738" y="3725863"/>
          <p14:tracePt t="17231" x="5646738" y="3733800"/>
          <p14:tracePt t="17248" x="5646738" y="3751263"/>
          <p14:tracePt t="17262" x="5646738" y="3767138"/>
          <p14:tracePt t="17271" x="5664200" y="3767138"/>
          <p14:tracePt t="17281" x="5664200" y="3784600"/>
          <p14:tracePt t="17301" x="5664200" y="3792538"/>
          <p14:tracePt t="17331" x="5664200" y="3810000"/>
          <p14:tracePt t="17355" x="5664200" y="3827463"/>
          <p14:tracePt t="17378" x="5664200" y="3843338"/>
          <p14:tracePt t="17395" x="5664200" y="3860800"/>
          <p14:tracePt t="17404" x="5664200" y="3868738"/>
          <p14:tracePt t="17435" x="5664200" y="3886200"/>
          <p14:tracePt t="17438" x="5664200" y="3903663"/>
          <p14:tracePt t="17447" x="5664200" y="3919538"/>
          <p14:tracePt t="17465" x="5664200" y="3929063"/>
          <p14:tracePt t="17496" x="5664200" y="3944938"/>
          <p14:tracePt t="17506" x="5664200" y="3962400"/>
          <p14:tracePt t="17544" x="5664200" y="3979863"/>
          <p14:tracePt t="17595" x="5664200" y="3987800"/>
          <p14:tracePt t="17624" x="5664200" y="4005263"/>
          <p14:tracePt t="17633" x="5672138" y="4005263"/>
          <p14:tracePt t="17663" x="5672138" y="4021138"/>
          <p14:tracePt t="18837" x="5672138" y="4005263"/>
          <p14:tracePt t="18846" x="5664200" y="4005263"/>
          <p14:tracePt t="18866" x="5646738" y="3987800"/>
          <p14:tracePt t="18875" x="5613400" y="3987800"/>
          <p14:tracePt t="18887" x="5595938" y="3979863"/>
          <p14:tracePt t="18889" x="5537200" y="3944938"/>
          <p14:tracePt t="18898" x="5494338" y="3929063"/>
          <p14:tracePt t="18907" x="5453063" y="3886200"/>
          <p14:tracePt t="18917" x="5359400" y="3860800"/>
          <p14:tracePt t="18919" x="5224463" y="3792538"/>
          <p14:tracePt t="18931" x="5181600" y="3767138"/>
          <p14:tracePt t="18940" x="5072063" y="3725863"/>
          <p14:tracePt t="18941" x="4970463" y="3649663"/>
          <p14:tracePt t="18955" x="4876800" y="3598863"/>
          <p14:tracePt t="18958" x="4775200" y="3538538"/>
          <p14:tracePt t="18970" x="4681538" y="3497263"/>
          <p14:tracePt t="18982" x="4579938" y="3436938"/>
          <p14:tracePt t="18983" x="4470400" y="3395663"/>
          <p14:tracePt t="18994" x="4386263" y="3344863"/>
          <p14:tracePt t="19006" x="4292600" y="3319463"/>
          <p14:tracePt t="19007" x="4267200" y="3302000"/>
          <p14:tracePt t="19017" x="4208463" y="3268663"/>
          <p14:tracePt t="19028" x="4140200" y="3259138"/>
          <p14:tracePt t="19040" x="4097338" y="3243263"/>
          <p14:tracePt t="19041" x="4071938" y="3225800"/>
          <p14:tracePt t="19064" x="4005263" y="3208338"/>
          <p14:tracePt t="19065" x="3995738" y="3208338"/>
          <p14:tracePt t="19074" x="3979863" y="3208338"/>
          <p14:tracePt t="19094" x="3962400" y="3208338"/>
          <p14:tracePt t="19380" x="3903663" y="3208338"/>
          <p14:tracePt t="19392" x="3860800" y="3208338"/>
          <p14:tracePt t="19402" x="3802063" y="3208338"/>
          <p14:tracePt t="19403" x="3741738" y="3208338"/>
          <p14:tracePt t="19414" x="3675063" y="3208338"/>
          <p14:tracePt t="19432" x="3614738" y="3208338"/>
          <p14:tracePt t="19433" x="3556000" y="3208338"/>
          <p14:tracePt t="19442" x="3513138" y="3208338"/>
          <p14:tracePt t="19444" x="3471863" y="3208338"/>
          <p14:tracePt t="19458" x="3395663" y="3208338"/>
          <p14:tracePt t="19460" x="3319463" y="3208338"/>
          <p14:tracePt t="19472" x="3225800" y="3208338"/>
          <p14:tracePt t="19482" x="3217863" y="3208338"/>
          <p14:tracePt t="19484" x="3149600" y="3208338"/>
          <p14:tracePt t="19494" x="3106738" y="3208338"/>
          <p14:tracePt t="19505" x="3081338" y="3208338"/>
          <p14:tracePt t="19515" x="3048000" y="3208338"/>
          <p14:tracePt t="19516" x="3014663" y="3225800"/>
          <p14:tracePt t="19527" x="3005138" y="3225800"/>
          <p14:tracePt t="19539" x="2989263" y="3225800"/>
          <p14:tracePt t="19540" x="2971800" y="3225800"/>
          <p14:tracePt t="19645" x="2971800" y="3243263"/>
          <p14:tracePt t="19770" x="2989263" y="3243263"/>
          <p14:tracePt t="19783" x="3005138" y="3243263"/>
          <p14:tracePt t="19812" x="3014663" y="3243263"/>
          <p14:tracePt t="19838" x="3014663" y="3259138"/>
          <p14:tracePt t="20026" x="3005138" y="3259138"/>
          <p14:tracePt t="20073" x="3005138" y="3268663"/>
          <p14:tracePt t="20159" x="3005138" y="3284538"/>
          <p14:tracePt t="20177" x="3014663" y="3284538"/>
          <p14:tracePt t="20192" x="3048000" y="3302000"/>
          <p14:tracePt t="20194" x="3065463" y="3302000"/>
          <p14:tracePt t="20195" x="3106738" y="3302000"/>
          <p14:tracePt t="20206" x="3149600" y="3319463"/>
          <p14:tracePt t="20217" x="3182938" y="3319463"/>
          <p14:tracePt t="20219" x="3225800" y="3327400"/>
          <p14:tracePt t="20230" x="3276600" y="3327400"/>
          <p14:tracePt t="20238" x="3319463" y="3344863"/>
          <p14:tracePt t="20249" x="3378200" y="3344863"/>
          <p14:tracePt t="20251" x="3436938" y="3360738"/>
          <p14:tracePt t="20264" x="3471863" y="3378200"/>
          <p14:tracePt t="20273" x="3513138" y="3378200"/>
          <p14:tracePt t="20282" x="3556000" y="3378200"/>
          <p14:tracePt t="20293" x="3606800" y="3395663"/>
          <p14:tracePt t="20294" x="3632200" y="3395663"/>
          <p14:tracePt t="20305" x="3665538" y="3395663"/>
          <p14:tracePt t="20316" x="3690938" y="3395663"/>
          <p14:tracePt t="20317" x="3708400" y="3395663"/>
          <p14:tracePt t="20327" x="3741738" y="3395663"/>
          <p14:tracePt t="20338" x="3751263" y="3395663"/>
          <p14:tracePt t="20348" x="3767138" y="3395663"/>
          <p14:tracePt t="20350" x="3784600" y="3395663"/>
          <p14:tracePt t="20360" x="3802063" y="3395663"/>
          <p14:tracePt t="20373" x="3810000" y="3378200"/>
          <p14:tracePt t="20374" x="3843338" y="3378200"/>
          <p14:tracePt t="20397" x="3860800" y="3378200"/>
          <p14:tracePt t="20399" x="3903663" y="3378200"/>
          <p14:tracePt t="20408" x="3937000" y="3360738"/>
          <p14:tracePt t="20417" x="3979863" y="3360738"/>
          <p14:tracePt t="20431" x="3995738" y="3360738"/>
          <p14:tracePt t="20432" x="4005263" y="3360738"/>
          <p14:tracePt t="20441" x="4038600" y="3360738"/>
          <p14:tracePt t="20454" x="4071938" y="3360738"/>
          <p14:tracePt t="20473" x="4071938" y="3344863"/>
          <p14:tracePt t="20482" x="4081463" y="3344863"/>
          <p14:tracePt t="20494" x="4097338" y="3327400"/>
          <p14:tracePt t="20506" x="4114800" y="3319463"/>
          <p14:tracePt t="20518" x="4132263" y="3319463"/>
          <p14:tracePt t="20520" x="4140200" y="3302000"/>
          <p14:tracePt t="20531" x="4157663" y="3284538"/>
          <p14:tracePt t="20539" x="4173538" y="3268663"/>
          <p14:tracePt t="20548" x="4191000" y="3259138"/>
          <p14:tracePt t="20562" x="4208463" y="3243263"/>
          <p14:tracePt t="20593" x="4216400" y="3243263"/>
          <p14:tracePt t="20824" x="4216400" y="3259138"/>
          <p14:tracePt t="20834" x="4216400" y="3268663"/>
          <p14:tracePt t="20845" x="4216400" y="3284538"/>
          <p14:tracePt t="20855" x="4233863" y="3302000"/>
          <p14:tracePt t="20858" x="4233863" y="3319463"/>
          <p14:tracePt t="20873" x="4233863" y="3344863"/>
          <p14:tracePt t="20873" x="4233863" y="3360738"/>
          <p14:tracePt t="20885" x="4233863" y="3378200"/>
          <p14:tracePt t="20896" x="4249738" y="3403600"/>
          <p14:tracePt t="20898" x="4249738" y="3421063"/>
          <p14:tracePt t="20908" x="4249738" y="3436938"/>
          <p14:tracePt t="20929" x="4249738" y="3462338"/>
          <p14:tracePt t="20931" x="4249738" y="3497263"/>
          <p14:tracePt t="20939" x="4249738" y="3513138"/>
          <p14:tracePt t="20957" x="4249738" y="3530600"/>
          <p14:tracePt t="20971" x="4249738" y="3538538"/>
          <p14:tracePt t="21590" x="4216400" y="3538538"/>
          <p14:tracePt t="21600" x="4191000" y="3513138"/>
          <p14:tracePt t="21601" x="4140200" y="3497263"/>
          <p14:tracePt t="21612" x="4114800" y="3462338"/>
          <p14:tracePt t="21623" x="4071938" y="3436938"/>
          <p14:tracePt t="21636" x="3979863" y="3403600"/>
          <p14:tracePt t="21645" x="3937000" y="3395663"/>
          <p14:tracePt t="21660" x="3810000" y="3378200"/>
          <p14:tracePt t="21672" x="3767138" y="3378200"/>
          <p14:tracePt t="21683" x="3690938" y="3378200"/>
          <p14:tracePt t="21684" x="3632200" y="3378200"/>
          <p14:tracePt t="21695" x="3606800" y="3378200"/>
          <p14:tracePt t="21707" x="3479800" y="3378200"/>
          <p14:tracePt t="21717" x="3436938" y="3378200"/>
          <p14:tracePt t="21728" x="3411538" y="3395663"/>
          <p14:tracePt t="21739" x="3378200" y="3395663"/>
          <p14:tracePt t="21740" x="3344863" y="3403600"/>
          <p14:tracePt t="21750" x="3319463" y="3403600"/>
          <p14:tracePt t="21760" x="3302000" y="3403600"/>
          <p14:tracePt t="21772" x="3276600" y="3421063"/>
          <p14:tracePt t="21773" x="3259138" y="3421063"/>
          <p14:tracePt t="21783" x="3243263" y="3421063"/>
          <p14:tracePt t="21794" x="3225800" y="3421063"/>
          <p14:tracePt t="21795" x="3217863" y="3421063"/>
          <p14:tracePt t="21817" x="3200400" y="3421063"/>
          <p14:tracePt t="22257" x="3200400" y="3403600"/>
          <p14:tracePt t="22323" x="3217863" y="3403600"/>
          <p14:tracePt t="22332" x="3225800" y="3395663"/>
          <p14:tracePt t="22343" x="3243263" y="3378200"/>
          <p14:tracePt t="22353" x="3276600" y="3378200"/>
          <p14:tracePt t="22355" x="3284538" y="3360738"/>
          <p14:tracePt t="22368" x="3319463" y="3344863"/>
          <p14:tracePt t="22369" x="3344863" y="3327400"/>
          <p14:tracePt t="22383" x="3395663" y="3327400"/>
          <p14:tracePt t="22393" x="3436938" y="3319463"/>
          <p14:tracePt t="22394" x="3479800" y="3302000"/>
          <p14:tracePt t="22404" x="3530600" y="3302000"/>
          <p14:tracePt t="22411" x="3573463" y="3284538"/>
          <p14:tracePt t="22434" x="3614738" y="3284538"/>
          <p14:tracePt t="22435" x="3708400" y="3284538"/>
          <p14:tracePt t="22443" x="3751263" y="3284538"/>
          <p14:tracePt t="22453" x="3810000" y="3284538"/>
          <p14:tracePt t="22467" x="3903663" y="3268663"/>
          <p14:tracePt t="22477" x="3937000" y="3268663"/>
          <p14:tracePt t="22486" x="3979863" y="3268663"/>
          <p14:tracePt t="22500" x="4071938" y="3259138"/>
          <p14:tracePt t="22510" x="4097338" y="3259138"/>
          <p14:tracePt t="22519" x="4132263" y="3259138"/>
          <p14:tracePt t="22528" x="4157663" y="3259138"/>
          <p14:tracePt t="22538" x="4191000" y="3259138"/>
          <p14:tracePt t="22539" x="4216400" y="3259138"/>
          <p14:tracePt t="22553" x="4249738" y="3259138"/>
          <p14:tracePt t="22555" x="4275138" y="3259138"/>
          <p14:tracePt t="22568" x="4310063" y="3259138"/>
          <p14:tracePt t="22577" x="4343400" y="3268663"/>
          <p14:tracePt t="22587" x="4368800" y="3268663"/>
          <p14:tracePt t="22588" x="4386263" y="3268663"/>
          <p14:tracePt t="22601" x="4411663" y="3284538"/>
          <p14:tracePt t="22610" x="4427538" y="3284538"/>
          <p14:tracePt t="22620" x="4462463" y="3284538"/>
          <p14:tracePt t="22621" x="4462463" y="3302000"/>
          <p14:tracePt t="22635" x="4470400" y="3302000"/>
          <p14:tracePt t="22644" x="4487863" y="3302000"/>
          <p14:tracePt t="22674" x="4487863" y="3319463"/>
          <p14:tracePt t="22684" x="4503738" y="3319463"/>
          <p14:tracePt t="22694" x="4503738" y="3327400"/>
          <p14:tracePt t="22704" x="4521200" y="3344863"/>
          <p14:tracePt t="22717" x="4538663" y="3395663"/>
          <p14:tracePt t="22727" x="4546600" y="3421063"/>
          <p14:tracePt t="22738" x="4546600" y="3436938"/>
          <p14:tracePt t="22749" x="4564063" y="3479800"/>
          <p14:tracePt t="22750" x="4579938" y="3513138"/>
          <p14:tracePt t="22761" x="4579938" y="3538538"/>
          <p14:tracePt t="22770" x="4597400" y="3556000"/>
          <p14:tracePt t="22778" x="4597400" y="3589338"/>
          <p14:tracePt t="22789" x="4605338" y="3598863"/>
          <p14:tracePt t="22791" x="4605338" y="3614738"/>
          <p14:tracePt t="22810" x="4622800" y="3632200"/>
          <p14:tracePt t="22824" x="4622800" y="3649663"/>
          <p14:tracePt t="22834" x="4622800" y="3657600"/>
          <p14:tracePt t="22853" x="4640263" y="3675063"/>
          <p14:tracePt t="22866" x="4640263" y="3690938"/>
          <p14:tracePt t="22893" x="4640263" y="3708400"/>
          <p14:tracePt t="23662" x="4622800" y="3708400"/>
          <p14:tracePt t="23672" x="4597400" y="3708400"/>
          <p14:tracePt t="23682" x="4546600" y="3708400"/>
          <p14:tracePt t="23694" x="4462463" y="3708400"/>
          <p14:tracePt t="23696" x="4267200" y="3708400"/>
          <p14:tracePt t="23705" x="4056063" y="3708400"/>
          <p14:tracePt t="23716" x="3767138" y="3725863"/>
          <p14:tracePt t="23727" x="3421063" y="3733800"/>
          <p14:tracePt t="23728" x="3048000" y="3751263"/>
          <p14:tracePt t="23738" x="2624138" y="3767138"/>
          <p14:tracePt t="23748" x="2217738" y="3767138"/>
          <p14:tracePt t="23758" x="2024063" y="3767138"/>
          <p14:tracePt t="23760" x="1684338" y="3767138"/>
          <p14:tracePt t="23771" x="1354138" y="3767138"/>
          <p14:tracePt t="23782" x="1227138" y="3751263"/>
          <p14:tracePt t="23784" x="990600" y="3725863"/>
          <p14:tracePt t="23793" x="812800" y="3675063"/>
          <p14:tracePt t="23805" x="693738" y="3657600"/>
          <p14:tracePt t="23814" x="642938" y="3649663"/>
          <p14:tracePt t="23825" x="558800" y="3632200"/>
          <p14:tracePt t="23826" x="482600" y="3614738"/>
          <p14:tracePt t="23840" x="431800" y="3598863"/>
          <p14:tracePt t="23841" x="388938" y="3598863"/>
          <p14:tracePt t="23854" x="373063" y="3598863"/>
          <p14:tracePt t="23856" x="363538" y="3598863"/>
          <p14:tracePt t="23864" x="347663" y="3598863"/>
          <p14:tracePt t="23882" x="330200" y="3589338"/>
          <p14:tracePt t="24823" x="347663" y="3589338"/>
          <p14:tracePt t="24849" x="363538" y="3589338"/>
          <p14:tracePt t="24862" x="373063" y="3589338"/>
          <p14:tracePt t="24873" x="388938" y="3573463"/>
          <p14:tracePt t="24884" x="406400" y="3573463"/>
          <p14:tracePt t="24914" x="423863" y="3573463"/>
          <p14:tracePt t="25656" x="431800" y="3573463"/>
          <p14:tracePt t="25673" x="449263" y="3573463"/>
          <p14:tracePt t="25684" x="482600" y="3589338"/>
          <p14:tracePt t="25687" x="525463" y="3598863"/>
          <p14:tracePt t="25696" x="558800" y="3614738"/>
          <p14:tracePt t="25706" x="617538" y="3649663"/>
          <p14:tracePt t="25708" x="660400" y="3657600"/>
          <p14:tracePt t="25723" x="754063" y="3690938"/>
          <p14:tracePt t="25724" x="889000" y="3733800"/>
          <p14:tracePt t="25737" x="1033463" y="3767138"/>
          <p14:tracePt t="25746" x="1303338" y="3792538"/>
          <p14:tracePt t="25749" x="1439863" y="3810000"/>
          <p14:tracePt t="25759" x="1862138" y="3843338"/>
          <p14:tracePt t="25770" x="2235200" y="3860800"/>
          <p14:tracePt t="25779" x="2624138" y="3868738"/>
          <p14:tracePt t="25790" x="3124200" y="3868738"/>
          <p14:tracePt t="25791" x="3573463" y="3868738"/>
          <p14:tracePt t="25802" x="4021138" y="3868738"/>
          <p14:tracePt t="25812" x="4470400" y="3868738"/>
          <p14:tracePt t="25813" x="4673600" y="3886200"/>
          <p14:tracePt t="25823" x="5046663" y="3903663"/>
          <p14:tracePt t="25835" x="5392738" y="3944938"/>
          <p14:tracePt t="25837" x="5707063" y="3987800"/>
          <p14:tracePt t="25847" x="5799138" y="4021138"/>
          <p14:tracePt t="25858" x="5994400" y="4064000"/>
          <p14:tracePt t="25870" x="6189663" y="4140200"/>
          <p14:tracePt t="25879" x="6265863" y="4173538"/>
          <p14:tracePt t="25902" x="6324600" y="4198938"/>
          <p14:tracePt t="25903" x="6383338" y="4249738"/>
          <p14:tracePt t="25913" x="6383338" y="4259263"/>
          <p14:tracePt t="26200" x="6392863" y="4259263"/>
          <p14:tracePt t="26211" x="6459538" y="4259263"/>
          <p14:tracePt t="26221" x="6527800" y="4259263"/>
          <p14:tracePt t="26233" x="6799263" y="4233863"/>
          <p14:tracePt t="26244" x="6967538" y="4233863"/>
          <p14:tracePt t="26255" x="7145338" y="4216400"/>
          <p14:tracePt t="26257" x="7323138" y="4216400"/>
          <p14:tracePt t="26268" x="7510463" y="4216400"/>
          <p14:tracePt t="26278" x="7688263" y="4216400"/>
          <p14:tracePt t="26287" x="7780338" y="4216400"/>
          <p14:tracePt t="26289" x="7899400" y="4216400"/>
          <p14:tracePt t="26303" x="7958138" y="4233863"/>
          <p14:tracePt t="26311" x="8051800" y="4249738"/>
          <p14:tracePt t="26322" x="8153400" y="4275138"/>
          <p14:tracePt t="26336" x="8186738" y="4292600"/>
          <p14:tracePt t="26344" x="8212138" y="4310063"/>
          <p14:tracePt t="26354" x="8229600" y="4310063"/>
          <p14:tracePt t="26363" x="8247063" y="4318000"/>
          <p14:tracePt t="26428" x="8247063" y="4310063"/>
          <p14:tracePt t="26436" x="8229600" y="4310063"/>
          <p14:tracePt t="26767" x="8247063" y="4310063"/>
          <p14:tracePt t="26777" x="8255000" y="4310063"/>
          <p14:tracePt t="26787" x="8272463" y="4292600"/>
          <p14:tracePt t="26800" x="8313738" y="4292600"/>
          <p14:tracePt t="26809" x="8382000" y="4275138"/>
          <p14:tracePt t="26823" x="8407400" y="4275138"/>
          <p14:tracePt t="26824" x="8450263" y="4275138"/>
          <p14:tracePt t="26836" x="8501063" y="4275138"/>
          <p14:tracePt t="26848" x="8602663" y="4259263"/>
          <p14:tracePt t="26858" x="8661400" y="4259263"/>
          <p14:tracePt t="26871" x="8720138" y="4259263"/>
          <p14:tracePt t="26872" x="8755063" y="4259263"/>
          <p14:tracePt t="26880" x="8796338" y="4259263"/>
          <p14:tracePt t="26892" x="8847138" y="4259263"/>
          <p14:tracePt t="26902" x="8872538" y="4259263"/>
          <p14:tracePt t="26912" x="8890000" y="4259263"/>
          <p14:tracePt t="26914" x="8915400" y="4259263"/>
          <p14:tracePt t="26925" x="8932863" y="4259263"/>
          <p14:tracePt t="26936" x="8948738" y="4259263"/>
          <p14:tracePt t="26937" x="8966200" y="4259263"/>
          <p14:tracePt t="26958" x="8974138" y="4259263"/>
          <p14:tracePt t="26969" x="8974138" y="4249738"/>
          <p14:tracePt t="26970" x="8991600" y="4249738"/>
          <p14:tracePt t="27010" x="8991600" y="4233863"/>
          <p14:tracePt t="27559" x="9009063" y="4233863"/>
          <p14:tracePt t="27570" x="9009063" y="4216400"/>
          <p14:tracePt t="27580" x="9024938" y="4216400"/>
          <p14:tracePt t="27583" x="9042400" y="4198938"/>
          <p14:tracePt t="27594" x="9050338" y="4198938"/>
          <p14:tracePt t="27603" x="9067800" y="4191000"/>
          <p14:tracePt t="27615" x="9101138" y="4191000"/>
          <p14:tracePt t="27616" x="9126538" y="4173538"/>
          <p14:tracePt t="27628" x="9144000" y="4173538"/>
          <p14:tracePt t="27636" x="9177338" y="4173538"/>
          <p14:tracePt t="27646" x="9220200" y="4157663"/>
          <p14:tracePt t="27649" x="9245600" y="4157663"/>
          <p14:tracePt t="27658" x="9263063" y="4157663"/>
          <p14:tracePt t="27669" x="9296400" y="4157663"/>
          <p14:tracePt t="27678" x="9321800" y="4140200"/>
          <p14:tracePt t="27689" x="9339263" y="4140200"/>
          <p14:tracePt t="27690" x="9372600" y="4122738"/>
          <p14:tracePt t="27702" x="9380538" y="4122738"/>
          <p14:tracePt t="27713" x="9398000" y="4122738"/>
          <p14:tracePt t="27730" x="9415463" y="4122738"/>
          <p14:tracePt t="27769" x="9415463" y="4114800"/>
          <p14:tracePt t="29889" x="9398000" y="4114800"/>
          <p14:tracePt t="29898" x="9398000" y="4097338"/>
          <p14:tracePt t="29907" x="9380538" y="4097338"/>
          <p14:tracePt t="29920" x="9372600" y="4097338"/>
          <p14:tracePt t="29921" x="9355138" y="4097338"/>
          <p14:tracePt t="29933" x="9321800" y="4081463"/>
          <p14:tracePt t="29944" x="9278938" y="4081463"/>
          <p14:tracePt t="29945" x="9202738" y="4064000"/>
          <p14:tracePt t="29956" x="9126538" y="4056063"/>
          <p14:tracePt t="29968" x="8966200" y="4021138"/>
          <p14:tracePt t="29978" x="8856663" y="4005263"/>
          <p14:tracePt t="29990" x="8678863" y="3987800"/>
          <p14:tracePt t="29992" x="8526463" y="3979863"/>
          <p14:tracePt t="30011" x="8247063" y="3979863"/>
          <p14:tracePt t="30025" x="7975600" y="3979863"/>
          <p14:tracePt t="30035" x="7805738" y="3987800"/>
          <p14:tracePt t="30047" x="7653338" y="4021138"/>
          <p14:tracePt t="30049" x="7586663" y="4038600"/>
          <p14:tracePt t="30060" x="7459663" y="4064000"/>
          <p14:tracePt t="30069" x="7340600" y="4097338"/>
          <p14:tracePt t="30078" x="7239000" y="4114800"/>
          <p14:tracePt t="30082" x="7145338" y="4140200"/>
          <p14:tracePt t="30093" x="7086600" y="4157663"/>
          <p14:tracePt t="30102" x="7053263" y="4157663"/>
          <p14:tracePt t="30111" x="6992938" y="4157663"/>
          <p14:tracePt t="30122" x="6926263" y="4173538"/>
          <p14:tracePt t="30123" x="6875463" y="4191000"/>
          <p14:tracePt t="30135" x="6832600" y="4198938"/>
          <p14:tracePt t="30144" x="6799263" y="4198938"/>
          <p14:tracePt t="30146" x="6773863" y="4198938"/>
          <p14:tracePt t="30159" x="6723063" y="4216400"/>
          <p14:tracePt t="30168" x="6697663" y="4216400"/>
          <p14:tracePt t="30177" x="6680200" y="4233863"/>
          <p14:tracePt t="30179" x="6654800" y="4233863"/>
          <p14:tracePt t="30190" x="6621463" y="4233863"/>
          <p14:tracePt t="30201" x="6596063" y="4233863"/>
          <p14:tracePt t="30203" x="6561138" y="4233863"/>
          <p14:tracePt t="30211" x="6519863" y="4249738"/>
          <p14:tracePt t="30222" x="6484938" y="4249738"/>
          <p14:tracePt t="30234" x="6459538" y="4249738"/>
          <p14:tracePt t="30235" x="6408738" y="4249738"/>
          <p14:tracePt t="30245" x="6383338" y="4249738"/>
          <p14:tracePt t="30256" x="6332538" y="4249738"/>
          <p14:tracePt t="30267" x="6291263" y="4249738"/>
          <p14:tracePt t="30268" x="6248400" y="4249738"/>
          <p14:tracePt t="30277" x="6215063" y="4249738"/>
          <p14:tracePt t="30287" x="6189663" y="4233863"/>
          <p14:tracePt t="30301" x="6113463" y="4216400"/>
          <p14:tracePt t="30311" x="6096000" y="4198938"/>
          <p14:tracePt t="30321" x="6062663" y="4198938"/>
          <p14:tracePt t="30333" x="5994400" y="4191000"/>
          <p14:tracePt t="30343" x="5961063" y="4191000"/>
          <p14:tracePt t="30360" x="5926138" y="4173538"/>
          <p14:tracePt t="30361" x="5900738" y="4173538"/>
          <p14:tracePt t="30370" x="5867400" y="4157663"/>
          <p14:tracePt t="30382" x="5842000" y="4157663"/>
          <p14:tracePt t="30384" x="5808663" y="4140200"/>
          <p14:tracePt t="30388" x="5799138" y="4140200"/>
          <p14:tracePt t="30401" x="5783263" y="4140200"/>
          <p14:tracePt t="30411" x="5748338" y="4122738"/>
          <p14:tracePt t="30422" x="5732463" y="4122738"/>
          <p14:tracePt t="30423" x="5722938" y="4122738"/>
          <p14:tracePt t="30434" x="5707063" y="4122738"/>
          <p14:tracePt t="30444" x="5672138" y="4114800"/>
          <p14:tracePt t="30446" x="5664200" y="4114800"/>
          <p14:tracePt t="30455" x="5630863" y="4114800"/>
          <p14:tracePt t="30477" x="5595938" y="4114800"/>
          <p14:tracePt t="30478" x="5588000" y="4114800"/>
          <p14:tracePt t="30501" x="5570538" y="4114800"/>
          <p14:tracePt t="30502" x="5570538" y="4097338"/>
          <p14:tracePt t="30511" x="5554663" y="4097338"/>
          <p14:tracePt t="30546" x="5537200" y="4097338"/>
          <p14:tracePt t="32110" x="5529263" y="4064000"/>
          <p14:tracePt t="32121" x="5511800" y="4056063"/>
          <p14:tracePt t="32131" x="5494338" y="4021138"/>
          <p14:tracePt t="32143" x="5494338" y="3979863"/>
          <p14:tracePt t="32144" x="5478463" y="3929063"/>
          <p14:tracePt t="32155" x="5468938" y="3860800"/>
          <p14:tracePt t="32167" x="5453063" y="3733800"/>
          <p14:tracePt t="32177" x="5453063" y="3657600"/>
          <p14:tracePt t="32188" x="5453063" y="3589338"/>
          <p14:tracePt t="32199" x="5453063" y="3530600"/>
          <p14:tracePt t="32200" x="5453063" y="3454400"/>
          <p14:tracePt t="32210" x="5453063" y="3378200"/>
          <p14:tracePt t="32220" x="5468938" y="3302000"/>
          <p14:tracePt t="32233" x="5494338" y="3149600"/>
          <p14:tracePt t="32243" x="5511800" y="3090863"/>
          <p14:tracePt t="32255" x="5529263" y="2997200"/>
          <p14:tracePt t="32268" x="5529263" y="2971800"/>
          <p14:tracePt t="32277" x="5529263" y="2928938"/>
          <p14:tracePt t="32289" x="5529263" y="2878138"/>
          <p14:tracePt t="32290" x="5529263" y="2852738"/>
          <p14:tracePt t="32301" x="5529263" y="2819400"/>
          <p14:tracePt t="32311" x="5529263" y="2801938"/>
          <p14:tracePt t="32313" x="5529263" y="2794000"/>
          <p14:tracePt t="32322" x="5529263" y="2776538"/>
          <p14:tracePt t="32334" x="5529263" y="2760663"/>
          <p14:tracePt t="32354" x="5529263" y="2743200"/>
          <p14:tracePt t="32368" x="5529263" y="2735263"/>
          <p14:tracePt t="32393" x="5537200" y="2717800"/>
          <p14:tracePt t="32394" x="5537200" y="2684463"/>
          <p14:tracePt t="32403" x="5537200" y="2667000"/>
          <p14:tracePt t="32411" x="5554663" y="2659063"/>
          <p14:tracePt t="32427" x="5554663" y="2624138"/>
          <p14:tracePt t="32436" x="5570538" y="2624138"/>
          <p14:tracePt t="32445" x="5570538" y="2608263"/>
          <p14:tracePt t="32459" x="5570538" y="2598738"/>
          <p14:tracePt t="32538" x="5570538" y="2608263"/>
          <p14:tracePt t="32559" x="5570538" y="2641600"/>
          <p14:tracePt t="32560" x="5570538" y="2659063"/>
          <p14:tracePt t="32569" x="5570538" y="2684463"/>
          <p14:tracePt t="32579" x="5588000" y="2735263"/>
          <p14:tracePt t="32580" x="5588000" y="2776538"/>
          <p14:tracePt t="32592" x="5595938" y="2819400"/>
          <p14:tracePt t="32601" x="5595938" y="2878138"/>
          <p14:tracePt t="32610" x="5595938" y="2938463"/>
          <p14:tracePt t="32612" x="5595938" y="3014663"/>
          <p14:tracePt t="32624" x="5595938" y="3090863"/>
          <p14:tracePt t="32634" x="5595938" y="3182938"/>
          <p14:tracePt t="32644" x="5595938" y="3259138"/>
          <p14:tracePt t="32646" x="5595938" y="3344863"/>
          <p14:tracePt t="32655" x="5595938" y="3395663"/>
          <p14:tracePt t="32668" x="5595938" y="3454400"/>
          <p14:tracePt t="32668" x="5595938" y="3513138"/>
          <p14:tracePt t="32677" x="5595938" y="3538538"/>
          <p14:tracePt t="32689" x="5595938" y="3573463"/>
          <p14:tracePt t="32700" x="5595938" y="3598863"/>
          <p14:tracePt t="32711" x="5595938" y="3614738"/>
          <p14:tracePt t="32733" x="5595938" y="3632200"/>
          <p14:tracePt t="32837" x="5595938" y="3649663"/>
          <p14:tracePt t="32849" x="5595938" y="3657600"/>
          <p14:tracePt t="32860" x="5595938" y="3690938"/>
          <p14:tracePt t="32862" x="5595938" y="3708400"/>
          <p14:tracePt t="32871" x="5595938" y="3733800"/>
          <p14:tracePt t="32883" x="5595938" y="3767138"/>
          <p14:tracePt t="32886" x="5595938" y="3792538"/>
          <p14:tracePt t="32894" x="5595938" y="3827463"/>
          <p14:tracePt t="32904" x="5595938" y="3843338"/>
          <p14:tracePt t="32918" x="5595938" y="3868738"/>
          <p14:tracePt t="32919" x="5595938" y="3903663"/>
          <p14:tracePt t="32928" x="5595938" y="3929063"/>
          <p14:tracePt t="32937" x="5595938" y="3944938"/>
          <p14:tracePt t="32951" x="5595938" y="3987800"/>
          <p14:tracePt t="32961" x="5595938" y="4005263"/>
          <p14:tracePt t="32969" x="5595938" y="4021138"/>
          <p14:tracePt t="32978" x="5613400" y="4038600"/>
          <p14:tracePt t="32990" x="5613400" y="4056063"/>
          <p14:tracePt t="33001" x="5630863" y="4064000"/>
          <p14:tracePt t="33637" x="5630863" y="4081463"/>
          <p14:tracePt t="33649" x="5646738" y="4114800"/>
          <p14:tracePt t="33662" x="5732463" y="4249738"/>
          <p14:tracePt t="33672" x="5765800" y="4292600"/>
          <p14:tracePt t="33682" x="5824538" y="4368800"/>
          <p14:tracePt t="33694" x="5943600" y="4529138"/>
          <p14:tracePt t="33703" x="6002338" y="4622800"/>
          <p14:tracePt t="33716" x="6019800" y="4640263"/>
          <p14:tracePt t="33718" x="6053138" y="4699000"/>
          <p14:tracePt t="33731" x="6078538" y="4724400"/>
          <p14:tracePt t="33740" x="6113463" y="4757738"/>
          <p14:tracePt t="33743" x="6129338" y="4775200"/>
          <p14:tracePt t="33755" x="6129338" y="4783138"/>
          <p14:tracePt t="33767" x="6138863" y="4800600"/>
          <p14:tracePt t="33855" x="6138863" y="4818063"/>
          <p14:tracePt t="33952" x="6154738" y="4818063"/>
          <p14:tracePt t="33963" x="6154738" y="4833938"/>
          <p14:tracePt t="33992" x="6154738" y="4843463"/>
          <p14:tracePt t="33993" x="6172200" y="4859338"/>
          <p14:tracePt t="34005" x="6172200" y="4894263"/>
          <p14:tracePt t="34014" x="6172200" y="4910138"/>
          <p14:tracePt t="34026" x="6189663" y="4919663"/>
          <p14:tracePt t="34027" x="6189663" y="4935538"/>
          <p14:tracePt t="34039" x="6189663" y="4970463"/>
          <p14:tracePt t="34047" x="6197600" y="4978400"/>
          <p14:tracePt t="34050" x="6197600" y="4995863"/>
          <p14:tracePt t="34060" x="6215063" y="5011738"/>
          <p14:tracePt t="34072" x="6215063" y="5029200"/>
          <p14:tracePt t="34082" x="6230938" y="5046663"/>
          <p14:tracePt t="34092" x="6230938" y="5054600"/>
          <p14:tracePt t="34104" x="6230938" y="5072063"/>
          <p14:tracePt t="34114" x="6248400" y="5087938"/>
          <p14:tracePt t="34124" x="6265863" y="5105400"/>
          <p14:tracePt t="34132" x="6265863" y="5113338"/>
          <p14:tracePt t="34142" x="6273800" y="5130800"/>
          <p14:tracePt t="34157" x="6291263" y="5148263"/>
          <p14:tracePt t="34165" x="6291263" y="5164138"/>
          <p14:tracePt t="34175" x="6307138" y="5173663"/>
          <p14:tracePt t="34191" x="6324600" y="5189538"/>
          <p14:tracePt t="34206" x="6332538" y="5207000"/>
          <p14:tracePt t="34215" x="6332538" y="5224463"/>
          <p14:tracePt t="34238" x="6350000" y="5224463"/>
          <p14:tracePt t="34240" x="6350000" y="5240338"/>
          <p14:tracePt t="34265" x="6367463" y="5240338"/>
          <p14:tracePt t="34275" x="6367463" y="5249863"/>
          <p14:tracePt t="34324" x="6367463" y="5265738"/>
          <p14:tracePt t="35984" x="6367463" y="5249863"/>
          <p14:tracePt t="36002" x="6367463" y="5240338"/>
          <p14:tracePt t="36012" x="6367463" y="5224463"/>
          <p14:tracePt t="36026" x="6367463" y="5207000"/>
          <p14:tracePt t="36062" x="6367463" y="5189538"/>
          <p14:tracePt t="36218" x="6350000" y="5189538"/>
          <p14:tracePt t="36228" x="6332538" y="5189538"/>
          <p14:tracePt t="36247" x="6324600" y="5189538"/>
          <p14:tracePt t="36248" x="6307138" y="5189538"/>
          <p14:tracePt t="36259" x="6291263" y="5173663"/>
          <p14:tracePt t="36268" x="6273800" y="5173663"/>
          <p14:tracePt t="36289" x="6265863" y="5173663"/>
          <p14:tracePt t="36300" x="6248400" y="5173663"/>
          <p14:tracePt t="36332" x="6230938" y="5173663"/>
          <p14:tracePt t="36375" x="6215063" y="5173663"/>
          <p14:tracePt t="36531" x="6230938" y="5173663"/>
          <p14:tracePt t="36542" x="6248400" y="5173663"/>
          <p14:tracePt t="36552" x="6265863" y="5173663"/>
          <p14:tracePt t="36564" x="6291263" y="5173663"/>
          <p14:tracePt t="36574" x="6307138" y="5173663"/>
          <p14:tracePt t="36585" x="6324600" y="5173663"/>
          <p14:tracePt t="36592" x="6332538" y="5173663"/>
          <p14:tracePt t="36602" x="6350000" y="5173663"/>
          <p14:tracePt t="36614" x="6367463" y="5173663"/>
          <p14:tracePt t="36615" x="6383338" y="5173663"/>
          <p14:tracePt t="36633" x="6392863" y="5173663"/>
          <p14:tracePt t="36653" x="6408738" y="5173663"/>
          <p14:tracePt t="37736" x="6392863" y="5148263"/>
          <p14:tracePt t="37746" x="6383338" y="5113338"/>
          <p14:tracePt t="37758" x="6367463" y="5087938"/>
          <p14:tracePt t="37768" x="6350000" y="5054600"/>
          <p14:tracePt t="37769" x="6332538" y="5029200"/>
          <p14:tracePt t="37780" x="6324600" y="4995863"/>
          <p14:tracePt t="37792" x="6291263" y="4953000"/>
          <p14:tracePt t="37801" x="6273800" y="4935538"/>
          <p14:tracePt t="37815" x="6273800" y="4919663"/>
          <p14:tracePt t="37817" x="6265863" y="4910138"/>
          <p14:tracePt t="37835" x="6248400" y="4894263"/>
          <p14:tracePt t="38150" x="6248400" y="4910138"/>
          <p14:tracePt t="38160" x="6248400" y="4919663"/>
          <p14:tracePt t="38171" x="6248400" y="4935538"/>
          <p14:tracePt t="38182" x="6248400" y="4953000"/>
          <p14:tracePt t="38193" x="6248400" y="4978400"/>
          <p14:tracePt t="38202" x="6248400" y="4995863"/>
          <p14:tracePt t="38214" x="6248400" y="5046663"/>
          <p14:tracePt t="38224" x="6248400" y="5054600"/>
          <p14:tracePt t="38232" x="6248400" y="5072063"/>
          <p14:tracePt t="38241" x="6248400" y="5087938"/>
          <p14:tracePt t="38253" x="6248400" y="5105400"/>
          <p14:tracePt t="38274" x="6248400" y="5113338"/>
          <p14:tracePt t="38293" x="6248400" y="5130800"/>
          <p14:tracePt t="38324" x="6248400" y="5148263"/>
          <p14:tracePt t="38366" x="6248400" y="5164138"/>
          <p14:tracePt t="38417" x="6248400" y="5173663"/>
          <p14:tracePt t="38424" x="6248400" y="5189538"/>
          <p14:tracePt t="38435" x="6248400" y="5207000"/>
          <p14:tracePt t="38448" x="6248400" y="5240338"/>
          <p14:tracePt t="38457" x="6248400" y="5249863"/>
          <p14:tracePt t="38466" x="6248400" y="5265738"/>
          <p14:tracePt t="38475" x="6265863" y="5265738"/>
          <p14:tracePt t="38487" x="6265863" y="5283200"/>
          <p14:tracePt t="38516" x="6265863" y="5300663"/>
          <p14:tracePt t="38553" x="6265863" y="5308600"/>
          <p14:tracePt t="38585" x="6265863" y="5326063"/>
          <p14:tracePt t="38609" x="6265863" y="5341938"/>
          <p14:tracePt t="56060" x="6273800" y="5341938"/>
          <p14:tracePt t="56091" x="6291263" y="5326063"/>
          <p14:tracePt t="56103" x="6307138" y="5326063"/>
          <p14:tracePt t="56123" x="6324600" y="5326063"/>
          <p14:tracePt t="56134" x="6332538" y="5326063"/>
          <p14:tracePt t="56144" x="6332538" y="5308600"/>
          <p14:tracePt t="56157" x="6367463" y="5308600"/>
          <p14:tracePt t="56167" x="6383338" y="5308600"/>
          <p14:tracePt t="56177" x="6392863" y="5308600"/>
          <p14:tracePt t="56190" x="6426200" y="5308600"/>
          <p14:tracePt t="56200" x="6443663" y="5308600"/>
          <p14:tracePt t="56211" x="6469063" y="5308600"/>
          <p14:tracePt t="56223" x="6484938" y="5308600"/>
          <p14:tracePt t="56224" x="6502400" y="5308600"/>
          <p14:tracePt t="56233" x="6519863" y="5308600"/>
          <p14:tracePt t="56243" x="6545263" y="5308600"/>
          <p14:tracePt t="56246" x="6561138" y="5308600"/>
          <p14:tracePt t="56258" x="6578600" y="5308600"/>
          <p14:tracePt t="56267" x="6596063" y="5308600"/>
          <p14:tracePt t="56278" x="6604000" y="5308600"/>
          <p14:tracePt t="56291" x="6621463" y="5308600"/>
          <p14:tracePt t="56300" x="6637338" y="5308600"/>
          <p14:tracePt t="56312" x="6662738" y="5308600"/>
          <p14:tracePt t="56313" x="6680200" y="5308600"/>
          <p14:tracePt t="56323" x="6697663" y="5308600"/>
          <p14:tracePt t="56333" x="6713538" y="5308600"/>
          <p14:tracePt t="56342" x="6723063" y="5308600"/>
          <p14:tracePt t="56344" x="6738938" y="5308600"/>
          <p14:tracePt t="56357" x="6773863" y="5308600"/>
          <p14:tracePt t="56366" x="6789738" y="5308600"/>
          <p14:tracePt t="56368" x="6799263" y="5308600"/>
          <p14:tracePt t="56377" x="6832600" y="5308600"/>
          <p14:tracePt t="56383" x="6858000" y="5308600"/>
          <p14:tracePt t="56392" x="6891338" y="5308600"/>
          <p14:tracePt t="56402" x="6926263" y="5308600"/>
          <p14:tracePt t="56413" x="6951663" y="5326063"/>
          <p14:tracePt t="56424" x="6992938" y="5326063"/>
          <p14:tracePt t="56425" x="7053263" y="5326063"/>
          <p14:tracePt t="56434" x="7104063" y="5326063"/>
          <p14:tracePt t="56445" x="7162800" y="5326063"/>
          <p14:tracePt t="56456" x="7188200" y="5326063"/>
          <p14:tracePt t="56457" x="7256463" y="5326063"/>
          <p14:tracePt t="56467" x="7281863" y="5326063"/>
          <p14:tracePt t="56477" x="7323138" y="5326063"/>
          <p14:tracePt t="56490" x="7399338" y="5326063"/>
          <p14:tracePt t="56500" x="7459663" y="5326063"/>
          <p14:tracePt t="56510" x="7493000" y="5326063"/>
          <p14:tracePt t="56523" x="7586663" y="5326063"/>
          <p14:tracePt t="56533" x="7627938" y="5326063"/>
          <p14:tracePt t="56543" x="7688263" y="5326063"/>
          <p14:tracePt t="56556" x="7704138" y="5326063"/>
          <p14:tracePt t="56557" x="7747000" y="5326063"/>
          <p14:tracePt t="56566" x="7780338" y="5326063"/>
          <p14:tracePt t="56575" x="7823200" y="5326063"/>
          <p14:tracePt t="56577" x="7848600" y="5326063"/>
          <p14:tracePt t="56590" x="7881938" y="5326063"/>
          <p14:tracePt t="56599" x="7916863" y="5326063"/>
          <p14:tracePt t="56609" x="7924800" y="5326063"/>
          <p14:tracePt t="56610" x="7958138" y="5326063"/>
          <p14:tracePt t="56623" x="7975600" y="5341938"/>
          <p14:tracePt t="56633" x="8001000" y="5341938"/>
          <p14:tracePt t="56634" x="8034338" y="5341938"/>
          <p14:tracePt t="56644" x="8051800" y="5341938"/>
          <p14:tracePt t="56656" x="8059738" y="5341938"/>
          <p14:tracePt t="56666" x="8094663" y="5341938"/>
          <p14:tracePt t="56668" x="8110538" y="5341938"/>
          <p14:tracePt t="56678" x="8120063" y="5359400"/>
          <p14:tracePt t="56690" x="8135938" y="5359400"/>
          <p14:tracePt t="56691" x="8153400" y="5359400"/>
          <p14:tracePt t="56710" x="8170863" y="5359400"/>
          <p14:tracePt t="56723" x="8196263" y="5359400"/>
          <p14:tracePt t="56734" x="8212138" y="5359400"/>
          <p14:tracePt t="56756" x="8247063" y="5359400"/>
          <p14:tracePt t="56767" x="8255000" y="5359400"/>
          <p14:tracePt t="56789" x="8272463" y="5359400"/>
          <p14:tracePt t="56800" x="8288338" y="5359400"/>
          <p14:tracePt t="56812" x="8305800" y="5359400"/>
          <p14:tracePt t="56833" x="8313738" y="5359400"/>
          <p14:tracePt t="56856" x="8331200" y="5359400"/>
          <p14:tracePt t="59242" x="8313738" y="5359400"/>
          <p14:tracePt t="59253" x="8313738" y="5341938"/>
          <p14:tracePt t="59263" x="8305800" y="5341938"/>
          <p14:tracePt t="59284" x="8288338" y="5326063"/>
          <p14:tracePt t="59296" x="8272463" y="5308600"/>
          <p14:tracePt t="59298" x="8229600" y="5300663"/>
          <p14:tracePt t="59308" x="8196263" y="5283200"/>
          <p14:tracePt t="59311" x="8170863" y="5265738"/>
          <p14:tracePt t="59320" x="8135938" y="5249863"/>
          <p14:tracePt t="59332" x="8094663" y="5249863"/>
          <p14:tracePt t="59346" x="8051800" y="5240338"/>
          <p14:tracePt t="59347" x="7983538" y="5240338"/>
          <p14:tracePt t="59357" x="7942263" y="5224463"/>
          <p14:tracePt t="59359" x="7899400" y="5224463"/>
          <p14:tracePt t="59380" x="7840663" y="5224463"/>
          <p14:tracePt t="59381" x="7789863" y="5224463"/>
          <p14:tracePt t="59384" x="7747000" y="5224463"/>
          <p14:tracePt t="59398" x="7729538" y="5224463"/>
          <p14:tracePt t="59400" x="7688263" y="5224463"/>
          <p14:tracePt t="59416" x="7612063" y="5224463"/>
          <p14:tracePt t="59424" x="7586663" y="5224463"/>
          <p14:tracePt t="59492" x="7434263" y="5224463"/>
          <p14:tracePt t="59497" x="7416800" y="5207000"/>
          <p14:tracePt t="59523" x="7391400" y="5207000"/>
          <p14:tracePt t="59524" x="7340600" y="5207000"/>
          <p14:tracePt t="59536" x="7323138" y="5189538"/>
          <p14:tracePt t="59539" x="7297738" y="5189538"/>
          <p14:tracePt t="59556" x="7221538" y="5173663"/>
          <p14:tracePt t="59570" x="7145338" y="5173663"/>
          <p14:tracePt t="59582" x="7069138" y="5164138"/>
          <p14:tracePt t="59594" x="7053263" y="5164138"/>
          <p14:tracePt t="59598" x="7027863" y="5164138"/>
          <p14:tracePt t="59612" x="6985000" y="5148263"/>
          <p14:tracePt t="59613" x="6951663" y="5148263"/>
          <p14:tracePt t="59623" x="6926263" y="5148263"/>
          <p14:tracePt t="59633" x="6891338" y="5148263"/>
          <p14:tracePt t="59634" x="6858000" y="5148263"/>
          <p14:tracePt t="59648" x="6850063" y="5148263"/>
          <p14:tracePt t="59649" x="6832600" y="5148263"/>
          <p14:tracePt t="59658" x="6815138" y="5148263"/>
          <p14:tracePt t="59670" x="6799263" y="5148263"/>
          <p14:tracePt t="59682" x="6789738" y="5148263"/>
          <p14:tracePt t="59786" x="6799263" y="5148263"/>
          <p14:tracePt t="59798" x="6832600" y="5148263"/>
          <p14:tracePt t="59810" x="6858000" y="5148263"/>
          <p14:tracePt t="59812" x="6891338" y="5148263"/>
          <p14:tracePt t="59822" x="6934200" y="5148263"/>
          <p14:tracePt t="59832" x="6992938" y="5148263"/>
          <p14:tracePt t="59846" x="7119938" y="5164138"/>
          <p14:tracePt t="59856" x="7205663" y="5164138"/>
          <p14:tracePt t="59865" x="7297738" y="5173663"/>
          <p14:tracePt t="59880" x="7399338" y="5173663"/>
          <p14:tracePt t="59881" x="7586663" y="5173663"/>
          <p14:tracePt t="59889" x="7721600" y="5173663"/>
          <p14:tracePt t="59900" x="7780338" y="5173663"/>
          <p14:tracePt t="59901" x="7881938" y="5173663"/>
          <p14:tracePt t="59914" x="7924800" y="5173663"/>
          <p14:tracePt t="59923" x="8001000" y="5173663"/>
          <p14:tracePt t="59924" x="8059738" y="5173663"/>
          <p14:tracePt t="59934" x="8110538" y="5173663"/>
          <p14:tracePt t="59948" x="8135938" y="5164138"/>
          <p14:tracePt t="59949" x="8153400" y="5164138"/>
          <p14:tracePt t="59957" x="8170863" y="5148263"/>
          <p14:tracePt t="59968" x="8186738" y="5148263"/>
          <p14:tracePt t="60000" x="8196263" y="5148263"/>
          <p14:tracePt t="60134" x="8229600" y="5148263"/>
          <p14:tracePt t="60145" x="8247063" y="5148263"/>
          <p14:tracePt t="60154" x="8272463" y="5148263"/>
          <p14:tracePt t="60165" x="8288338" y="5148263"/>
          <p14:tracePt t="60175" x="8313738" y="5148263"/>
          <p14:tracePt t="60176" x="8348663" y="5148263"/>
          <p14:tracePt t="60186" x="8382000" y="5148263"/>
          <p14:tracePt t="60195" x="8389938" y="5148263"/>
          <p14:tracePt t="60210" x="8424863" y="5148263"/>
          <p14:tracePt t="60223" x="8440738" y="5148263"/>
          <p14:tracePt t="60462" x="8424863" y="5148263"/>
          <p14:tracePt t="60509" x="8407400" y="5148263"/>
          <p14:tracePt t="61010" x="8389938" y="5148263"/>
          <p14:tracePt t="61019" x="8382000" y="5148263"/>
          <p14:tracePt t="61030" x="8364538" y="5148263"/>
          <p14:tracePt t="61041" x="8348663" y="5148263"/>
          <p14:tracePt t="61042" x="8331200" y="5148263"/>
          <p14:tracePt t="61053" x="8313738" y="5148263"/>
          <p14:tracePt t="61063" x="8305800" y="5164138"/>
          <p14:tracePt t="61075" x="8288338" y="5164138"/>
          <p14:tracePt t="61077" x="8272463" y="5164138"/>
          <p14:tracePt t="61096" x="8255000" y="5173663"/>
          <p14:tracePt t="61097" x="8247063" y="5173663"/>
          <p14:tracePt t="61125" x="8247063" y="5189538"/>
          <p14:tracePt t="61137" x="8229600" y="5189538"/>
          <p14:tracePt t="62240" x="8212138" y="5189538"/>
          <p14:tracePt t="62259" x="8212138" y="5173663"/>
          <p14:tracePt t="62270" x="8196263" y="5173663"/>
          <p14:tracePt t="62282" x="8186738" y="5164138"/>
          <p14:tracePt t="62299" x="8170863" y="5148263"/>
          <p14:tracePt t="62310" x="8153400" y="5130800"/>
          <p14:tracePt t="62311" x="8120063" y="5113338"/>
          <p14:tracePt t="62324" x="8110538" y="5087938"/>
          <p14:tracePt t="62333" x="8077200" y="5072063"/>
          <p14:tracePt t="62334" x="8059738" y="5046663"/>
          <p14:tracePt t="62348" x="8051800" y="5029200"/>
          <p14:tracePt t="62349" x="8018463" y="4995863"/>
          <p14:tracePt t="62359" x="8001000" y="4970463"/>
          <p14:tracePt t="62382" x="7983538" y="4935538"/>
          <p14:tracePt t="62383" x="7942263" y="4894263"/>
          <p14:tracePt t="62396" x="7924800" y="4876800"/>
          <p14:tracePt t="62409" x="7916863" y="4843463"/>
          <p14:tracePt t="62410" x="7881938" y="4833938"/>
          <p14:tracePt t="62425" x="7848600" y="4800600"/>
          <p14:tracePt t="62434" x="7840663" y="4783138"/>
          <p14:tracePt t="62448" x="7823200" y="4783138"/>
          <p14:tracePt t="62449" x="7805738" y="4775200"/>
          <p14:tracePt t="62458" x="7805738" y="4757738"/>
          <p14:tracePt t="62467" x="7789863" y="4757738"/>
          <p14:tracePt t="62481" x="7780338" y="4757738"/>
          <p14:tracePt t="62489" x="7780338" y="4741863"/>
          <p14:tracePt t="62891" x="7764463" y="4741863"/>
          <p14:tracePt t="62902" x="7747000" y="4724400"/>
          <p14:tracePt t="62913" x="7721600" y="4716463"/>
          <p14:tracePt t="62923" x="7688263" y="4681538"/>
          <p14:tracePt t="62924" x="7653338" y="4648200"/>
          <p14:tracePt t="62936" x="7612063" y="4640263"/>
          <p14:tracePt t="62949" x="7518400" y="4579938"/>
          <p14:tracePt t="62957" x="7510463" y="4564063"/>
          <p14:tracePt t="62966" x="7450138" y="4529138"/>
          <p14:tracePt t="62978" x="7434263" y="4521200"/>
          <p14:tracePt t="62989" x="7391400" y="4503738"/>
          <p14:tracePt t="62990" x="7358063" y="4487863"/>
          <p14:tracePt t="62999" x="7340600" y="4470400"/>
          <p14:tracePt t="63014" x="7315200" y="4452938"/>
          <p14:tracePt t="63015" x="7297738" y="4452938"/>
          <p14:tracePt t="63024" x="7264400" y="4445000"/>
          <p14:tracePt t="63038" x="7239000" y="4427538"/>
          <p14:tracePt t="63049" x="7221538" y="4427538"/>
          <p14:tracePt t="63058" x="7205663" y="4411663"/>
          <p14:tracePt t="63072" x="7180263" y="4394200"/>
          <p14:tracePt t="63081" x="7162800" y="4394200"/>
          <p14:tracePt t="63091" x="7145338" y="4386263"/>
          <p14:tracePt t="63111" x="7119938" y="4368800"/>
          <p14:tracePt t="63122" x="7119938" y="4351338"/>
          <p14:tracePt t="63132" x="7104063" y="4351338"/>
          <p14:tracePt t="63144" x="7086600" y="4335463"/>
          <p14:tracePt t="63176" x="7069138" y="4318000"/>
          <p14:tracePt t="63230" x="7053263" y="4318000"/>
          <p14:tracePt t="63241" x="7053263" y="4310063"/>
          <p14:tracePt t="63250" x="7043738" y="4310063"/>
          <p14:tracePt t="63272" x="7010400" y="4275138"/>
          <p14:tracePt t="63282" x="6992938" y="4259263"/>
          <p14:tracePt t="63291" x="6985000" y="4259263"/>
          <p14:tracePt t="63305" x="6967538" y="4233863"/>
          <p14:tracePt t="63315" x="6951663" y="4216400"/>
          <p14:tracePt t="63324" x="6934200" y="4216400"/>
          <p14:tracePt t="63333" x="6934200" y="4198938"/>
          <p14:tracePt t="63344" x="6926263" y="4191000"/>
          <p14:tracePt t="63378" x="6891338" y="4173538"/>
          <p14:tracePt t="63392" x="6875463" y="4157663"/>
          <p14:tracePt t="63409" x="6858000" y="4140200"/>
          <p14:tracePt t="63422" x="6850063" y="4140200"/>
          <p14:tracePt t="63433" x="6832600" y="4122738"/>
          <p14:tracePt t="63456" x="6815138" y="4122738"/>
          <p14:tracePt t="63464" x="6815138" y="4114800"/>
          <p14:tracePt t="63515" x="6815138" y="4097338"/>
          <p14:tracePt t="63550" x="6815138" y="4081463"/>
          <p14:tracePt t="63586" x="6832600" y="4081463"/>
          <p14:tracePt t="63845" x="6850063" y="4081463"/>
          <p14:tracePt t="63864" x="6858000" y="4097338"/>
          <p14:tracePt t="63875" x="6875463" y="4097338"/>
          <p14:tracePt t="63886" x="6891338" y="4114800"/>
          <p14:tracePt t="63899" x="6908800" y="4114800"/>
          <p14:tracePt t="63902" x="6926263" y="4114800"/>
          <p14:tracePt t="63924" x="6934200" y="4122738"/>
          <p14:tracePt t="63936" x="6951663" y="4122738"/>
          <p14:tracePt t="63957" x="6967538" y="4122738"/>
          <p14:tracePt t="63968" x="6985000" y="4122738"/>
          <p14:tracePt t="63983" x="6992938" y="4140200"/>
          <p14:tracePt t="64002" x="7010400" y="4140200"/>
          <p14:tracePt t="64015" x="7027863" y="4140200"/>
          <p14:tracePt t="64025" x="7043738" y="4140200"/>
          <p14:tracePt t="64049" x="7053263" y="4140200"/>
          <p14:tracePt t="64058" x="7069138" y="4140200"/>
          <p14:tracePt t="64081" x="7104063" y="4140200"/>
          <p14:tracePt t="64091" x="7119938" y="4140200"/>
          <p14:tracePt t="64108" x="7129463" y="4140200"/>
          <p14:tracePt t="64109" x="7145338" y="4140200"/>
          <p14:tracePt t="64119" x="7162800" y="4140200"/>
          <p14:tracePt t="64131" x="7180263" y="4140200"/>
          <p14:tracePt t="64141" x="7188200" y="4140200"/>
          <p14:tracePt t="64153" x="7205663" y="4140200"/>
          <p14:tracePt t="64173" x="7221538" y="4140200"/>
          <p14:tracePt t="64200" x="7239000" y="4140200"/>
          <p14:tracePt t="64224" x="7256463" y="4140200"/>
          <p14:tracePt t="64235" x="7264400" y="4140200"/>
          <p14:tracePt t="64597" x="7256463" y="4140200"/>
          <p14:tracePt t="64618" x="7239000" y="4140200"/>
          <p14:tracePt t="64628" x="7221538" y="4140200"/>
          <p14:tracePt t="64630" x="7205663" y="4140200"/>
          <p14:tracePt t="64641" x="7188200" y="4140200"/>
          <p14:tracePt t="64651" x="7180263" y="4140200"/>
          <p14:tracePt t="64660" x="7145338" y="4140200"/>
          <p14:tracePt t="64672" x="7129463" y="4157663"/>
          <p14:tracePt t="64674" x="7119938" y="4157663"/>
          <p14:tracePt t="64683" x="7086600" y="4157663"/>
          <p14:tracePt t="64693" x="7069138" y="4173538"/>
          <p14:tracePt t="64705" x="7053263" y="4173538"/>
          <p14:tracePt t="64707" x="7027863" y="4173538"/>
          <p14:tracePt t="64715" x="7027863" y="4191000"/>
          <p14:tracePt t="64725" x="7010400" y="4191000"/>
          <p14:tracePt t="64737" x="6992938" y="4191000"/>
          <p14:tracePt t="64739" x="6985000" y="4191000"/>
          <p14:tracePt t="64749" x="6967538" y="4191000"/>
          <p14:tracePt t="64766" x="6951663" y="4191000"/>
          <p14:tracePt t="64864" x="6934200" y="4191000"/>
          <p14:tracePt t="94097" x="6951663" y="4191000"/>
          <p14:tracePt t="94118" x="6967538" y="4191000"/>
          <p14:tracePt t="94140" x="6985000" y="4191000"/>
          <p14:tracePt t="94162" x="6992938" y="4191000"/>
          <p14:tracePt t="94173" x="7010400" y="4191000"/>
          <p14:tracePt t="94199" x="7027863" y="4191000"/>
          <p14:tracePt t="94200" x="7043738" y="4191000"/>
          <p14:tracePt t="94212" x="7053263" y="4173538"/>
          <p14:tracePt t="94222" x="7086600" y="4157663"/>
          <p14:tracePt t="94235" x="7104063" y="4140200"/>
          <p14:tracePt t="94236" x="7119938" y="4122738"/>
          <p14:tracePt t="94245" x="7129463" y="4122738"/>
          <p14:tracePt t="94256" x="7145338" y="4114800"/>
          <p14:tracePt t="94270" x="7162800" y="4097338"/>
          <p14:tracePt t="94279" x="7162800" y="4081463"/>
          <p14:tracePt t="94302" x="7162800" y="4064000"/>
          <p14:tracePt t="94704" x="7162800" y="4038600"/>
          <p14:tracePt t="94715" x="7145338" y="3987800"/>
          <p14:tracePt t="94726" x="7145338" y="3944938"/>
          <p14:tracePt t="94737" x="7043738" y="3792538"/>
          <p14:tracePt t="94747" x="6985000" y="3725863"/>
          <p14:tracePt t="94759" x="6875463" y="3632200"/>
          <p14:tracePt t="94762" x="6789738" y="3530600"/>
          <p14:tracePt t="94777" x="6713538" y="3479800"/>
          <p14:tracePt t="94778" x="6604000" y="3403600"/>
          <p14:tracePt t="94794" x="6519863" y="3344863"/>
          <p14:tracePt t="94795" x="6408738" y="3302000"/>
          <p14:tracePt t="94820" x="6215063" y="3225800"/>
          <p14:tracePt t="94835" x="6078538" y="3200400"/>
          <p14:tracePt t="94846" x="6037263" y="3200400"/>
          <p14:tracePt t="94859" x="6002338" y="3200400"/>
          <p14:tracePt t="94861" x="5976938" y="3200400"/>
          <p14:tracePt t="94876" x="5943600" y="3200400"/>
          <p14:tracePt t="94877" x="5926138" y="3200400"/>
          <p14:tracePt t="94891" x="5900738" y="3208338"/>
          <p14:tracePt t="94901" x="5884863" y="3208338"/>
          <p14:tracePt t="94924" x="5867400" y="3208338"/>
          <p14:tracePt t="94948" x="5867400" y="3225800"/>
          <p14:tracePt t="94976" x="5859463" y="3225800"/>
          <p14:tracePt t="94990" x="5842000" y="3225800"/>
          <p14:tracePt t="95000" x="5824538" y="3225800"/>
          <p14:tracePt t="95010" x="5808663" y="3225800"/>
          <p14:tracePt t="95023" x="5799138" y="3225800"/>
          <p14:tracePt t="95024" x="5783263" y="3208338"/>
          <p14:tracePt t="95033" x="5765800" y="3200400"/>
          <p14:tracePt t="95043" x="5748338" y="3200400"/>
          <p14:tracePt t="95052" x="5732463" y="3182938"/>
          <p14:tracePt t="95053" x="5722938" y="3182938"/>
          <p14:tracePt t="95068" x="5707063" y="3182938"/>
          <p14:tracePt t="95069" x="5689600" y="3182938"/>
          <p14:tracePt t="95091" x="5672138" y="3182938"/>
          <p14:tracePt t="95093" x="5664200" y="3182938"/>
          <p14:tracePt t="95102" x="5646738" y="3182938"/>
          <p14:tracePt t="95123" x="5630863" y="3182938"/>
          <p14:tracePt t="95133" x="5613400" y="3182938"/>
          <p14:tracePt t="95156" x="5595938" y="3182938"/>
          <p14:tracePt t="95270" x="5613400" y="3182938"/>
          <p14:tracePt t="95343" x="5630863" y="3182938"/>
          <p14:tracePt t="95368" x="5646738" y="3182938"/>
          <p14:tracePt t="95392" x="5664200" y="3182938"/>
          <p14:tracePt t="95393" x="5672138" y="3182938"/>
          <p14:tracePt t="95403" x="5689600" y="3182938"/>
          <p14:tracePt t="95412" x="5707063" y="3182938"/>
          <p14:tracePt t="95433" x="5732463" y="3200400"/>
          <p14:tracePt t="95435" x="5765800" y="3200400"/>
          <p14:tracePt t="95457" x="5808663" y="3208338"/>
          <p14:tracePt t="95467" x="5824538" y="3208338"/>
          <p14:tracePt t="95477" x="5842000" y="3225800"/>
          <p14:tracePt t="95491" x="5859463" y="3225800"/>
          <p14:tracePt t="95492" x="5867400" y="3225800"/>
          <p14:tracePt t="95501" x="5867400" y="3243263"/>
          <p14:tracePt t="95510" x="5884863" y="3243263"/>
          <p14:tracePt t="95523" x="5900738" y="3243263"/>
          <p14:tracePt t="95525" x="5918200" y="3259138"/>
          <p14:tracePt t="95543" x="5926138" y="3259138"/>
          <p14:tracePt t="95557" x="5943600" y="3259138"/>
          <p14:tracePt t="95558" x="5961063" y="3259138"/>
          <p14:tracePt t="95567" x="5994400" y="3259138"/>
          <p14:tracePt t="95576" x="6002338" y="3259138"/>
          <p14:tracePt t="95589" x="6019800" y="3268663"/>
          <p14:tracePt t="95590" x="6053138" y="3268663"/>
          <p14:tracePt t="95600" x="6078538" y="3268663"/>
          <p14:tracePt t="95611" x="6096000" y="3268663"/>
          <p14:tracePt t="95612" x="6129338" y="3268663"/>
          <p14:tracePt t="95633" x="6172200" y="3268663"/>
          <p14:tracePt t="95634" x="6197600" y="3268663"/>
          <p14:tracePt t="95635" x="6248400" y="3268663"/>
          <p14:tracePt t="95644" x="6291263" y="3268663"/>
          <p14:tracePt t="95657" x="6350000" y="3268663"/>
          <p14:tracePt t="95666" x="6408738" y="3268663"/>
          <p14:tracePt t="95668" x="6502400" y="3268663"/>
          <p14:tracePt t="95677" x="6578600" y="3268663"/>
          <p14:tracePt t="95691" x="6654800" y="3268663"/>
          <p14:tracePt t="95692" x="6697663" y="3268663"/>
          <p14:tracePt t="95701" x="6756400" y="3268663"/>
          <p14:tracePt t="95710" x="6858000" y="3268663"/>
          <p14:tracePt t="95724" x="6967538" y="3268663"/>
          <p14:tracePt t="95734" x="7027863" y="3268663"/>
          <p14:tracePt t="95744" x="7069138" y="3268663"/>
          <p14:tracePt t="95756" x="7145338" y="3268663"/>
          <p14:tracePt t="95758" x="7205663" y="3268663"/>
          <p14:tracePt t="95767" x="7264400" y="3268663"/>
          <p14:tracePt t="95776" x="7281863" y="3268663"/>
          <p14:tracePt t="95784" x="7340600" y="3268663"/>
          <p14:tracePt t="95794" x="7391400" y="3268663"/>
          <p14:tracePt t="95798" x="7434263" y="3268663"/>
          <p14:tracePt t="95808" x="7459663" y="3268663"/>
          <p14:tracePt t="95817" x="7510463" y="3268663"/>
          <p14:tracePt t="95829" x="7535863" y="3268663"/>
          <p14:tracePt t="95829" x="7569200" y="3268663"/>
          <p14:tracePt t="95841" x="7594600" y="3268663"/>
          <p14:tracePt t="95850" x="7627938" y="3268663"/>
          <p14:tracePt t="95859" x="7670800" y="3268663"/>
          <p14:tracePt t="95861" x="7688263" y="3268663"/>
          <p14:tracePt t="95876" x="7729538" y="3268663"/>
          <p14:tracePt t="95877" x="7764463" y="3268663"/>
          <p14:tracePt t="95891" x="7780338" y="3268663"/>
          <p14:tracePt t="95893" x="7805738" y="3268663"/>
          <p14:tracePt t="95906" x="7840663" y="3259138"/>
          <p14:tracePt t="95917" x="7866063" y="3259138"/>
          <p14:tracePt t="95918" x="7881938" y="3259138"/>
          <p14:tracePt t="95928" x="7916863" y="3259138"/>
          <p14:tracePt t="95941" x="7942263" y="3259138"/>
          <p14:tracePt t="95942" x="7958138" y="3243263"/>
          <p14:tracePt t="95951" x="8001000" y="3243263"/>
          <p14:tracePt t="95962" x="8034338" y="3225800"/>
          <p14:tracePt t="95975" x="8094663" y="3208338"/>
          <p14:tracePt t="95984" x="8120063" y="3208338"/>
          <p14:tracePt t="95994" x="8153400" y="3208338"/>
          <p14:tracePt t="96008" x="8196263" y="3200400"/>
          <p14:tracePt t="96017" x="8212138" y="3182938"/>
          <p14:tracePt t="96030" x="8247063" y="3182938"/>
          <p14:tracePt t="96033" x="8255000" y="3182938"/>
          <p14:tracePt t="96042" x="8272463" y="3182938"/>
          <p14:tracePt t="96054" x="8288338" y="3182938"/>
          <p14:tracePt t="96066" x="8305800" y="3182938"/>
          <p14:tracePt t="96076" x="8313738" y="3182938"/>
          <p14:tracePt t="96084" x="8348663" y="3182938"/>
          <p14:tracePt t="96095" x="8364538" y="3182938"/>
          <p14:tracePt t="96096" x="8382000" y="3167063"/>
          <p14:tracePt t="96117" x="8389938" y="3167063"/>
          <p14:tracePt t="96127" x="8407400" y="3167063"/>
          <p14:tracePt t="96128" x="8424863" y="3167063"/>
          <p14:tracePt t="96150" x="8440738" y="3167063"/>
          <p14:tracePt t="96160" x="8450263" y="3167063"/>
          <p14:tracePt t="96162" x="8466138" y="3167063"/>
          <p14:tracePt t="96175" x="8483600" y="3167063"/>
          <p14:tracePt t="96184" x="8501063" y="3167063"/>
          <p14:tracePt t="96195" x="8516938" y="3167063"/>
          <p14:tracePt t="96208" x="8526463" y="3167063"/>
          <p14:tracePt t="96227" x="8542338" y="3167063"/>
          <p14:tracePt t="96251" x="8559800" y="3167063"/>
          <p14:tracePt t="96262" x="8577263" y="3167063"/>
          <p14:tracePt t="96284" x="8585200" y="3149600"/>
          <p14:tracePt t="96317" x="8602663" y="3149600"/>
          <p14:tracePt t="96377" x="8577263" y="3149600"/>
          <p14:tracePt t="96392" x="8501063" y="3149600"/>
          <p14:tracePt t="96394" x="8389938" y="3149600"/>
          <p14:tracePt t="96404" x="8255000" y="3149600"/>
          <p14:tracePt t="96414" x="7924800" y="3149600"/>
          <p14:tracePt t="96428" x="7780338" y="3149600"/>
          <p14:tracePt t="96428" x="7518400" y="3149600"/>
          <p14:tracePt t="96440" x="7043738" y="3149600"/>
          <p14:tracePt t="96450" x="6875463" y="3149600"/>
          <p14:tracePt t="96451" x="6604000" y="3149600"/>
          <p14:tracePt t="96472" x="6291263" y="3149600"/>
          <p14:tracePt t="96473" x="6019800" y="3149600"/>
          <p14:tracePt t="96484" x="5765800" y="3149600"/>
          <p14:tracePt t="96485" x="5529263" y="3149600"/>
          <p14:tracePt t="96495" x="5435600" y="3149600"/>
          <p14:tracePt t="96508" x="5087938" y="3149600"/>
          <p14:tracePt t="96517" x="4986338" y="3149600"/>
          <p14:tracePt t="96528" x="4876800" y="3149600"/>
          <p14:tracePt t="96541" x="4757738" y="3149600"/>
          <p14:tracePt t="96552" x="4699000" y="3149600"/>
          <p14:tracePt t="96562" x="4656138" y="3149600"/>
          <p14:tracePt t="96565" x="4622800" y="3167063"/>
          <p14:tracePt t="96575" x="4579938" y="3167063"/>
          <p14:tracePt t="96585" x="4546600" y="3182938"/>
          <p14:tracePt t="96595" x="4521200" y="3182938"/>
          <p14:tracePt t="96597" x="4487863" y="3182938"/>
          <p14:tracePt t="96608" x="4462463" y="3200400"/>
          <p14:tracePt t="96617" x="4427538" y="3200400"/>
          <p14:tracePt t="96628" x="4402138" y="3200400"/>
          <p14:tracePt t="96629" x="4368800" y="3200400"/>
          <p14:tracePt t="96642" x="4351338" y="3200400"/>
          <p14:tracePt t="96650" x="4325938" y="3200400"/>
          <p14:tracePt t="96662" x="4310063" y="3200400"/>
          <p14:tracePt t="96663" x="4292600" y="3200400"/>
          <p14:tracePt t="96675" x="4267200" y="3200400"/>
          <p14:tracePt t="96689" x="4249738" y="3200400"/>
          <p14:tracePt t="96690" x="4208463" y="3200400"/>
          <p14:tracePt t="96701" x="4157663" y="3208338"/>
          <p14:tracePt t="96712" x="4114800" y="3208338"/>
          <p14:tracePt t="96725" x="4097338" y="3208338"/>
          <p14:tracePt t="96727" x="4056063" y="3208338"/>
          <p14:tracePt t="96740" x="4021138" y="3208338"/>
          <p14:tracePt t="96750" x="3995738" y="3208338"/>
          <p14:tracePt t="96751" x="3962400" y="3200400"/>
          <p14:tracePt t="96762" x="3937000" y="3200400"/>
          <p14:tracePt t="96772" x="3903663" y="3182938"/>
          <p14:tracePt t="96783" x="3878263" y="3182938"/>
          <p14:tracePt t="96785" x="3860800" y="3167063"/>
          <p14:tracePt t="96795" x="3843338" y="3167063"/>
          <p14:tracePt t="96808" x="3827463" y="3167063"/>
          <p14:tracePt t="96981" x="3843338" y="3167063"/>
          <p14:tracePt t="96990" x="3860800" y="3167063"/>
          <p14:tracePt t="97005" x="3878263" y="3167063"/>
          <p14:tracePt t="97014" x="3886200" y="3167063"/>
          <p14:tracePt t="97026" x="3903663" y="3167063"/>
          <p14:tracePt t="97039" x="3919538" y="3167063"/>
          <p14:tracePt t="97048" x="3937000" y="3167063"/>
          <p14:tracePt t="97049" x="3944938" y="3167063"/>
          <p14:tracePt t="97060" x="3962400" y="3167063"/>
          <p14:tracePt t="97073" x="3979863" y="3167063"/>
          <p14:tracePt t="97074" x="4005263" y="3167063"/>
          <p14:tracePt t="97084" x="4038600" y="3167063"/>
          <p14:tracePt t="97097" x="4056063" y="3167063"/>
          <p14:tracePt t="97098" x="4097338" y="3167063"/>
          <p14:tracePt t="97108" x="4140200" y="3167063"/>
          <p14:tracePt t="97116" x="4173538" y="3167063"/>
          <p14:tracePt t="97128" x="4216400" y="3167063"/>
          <p14:tracePt t="97131" x="4267200" y="3167063"/>
          <p14:tracePt t="97140" x="4292600" y="3167063"/>
          <p14:tracePt t="97149" x="4325938" y="3167063"/>
          <p14:tracePt t="97160" x="4368800" y="3182938"/>
          <p14:tracePt t="97164" x="4411663" y="3182938"/>
          <p14:tracePt t="97174" x="4445000" y="3182938"/>
          <p14:tracePt t="97188" x="4503738" y="3208338"/>
          <p14:tracePt t="97204" x="4579938" y="3225800"/>
          <p14:tracePt t="97215" x="4605338" y="3225800"/>
          <p14:tracePt t="97225" x="4640263" y="3243263"/>
          <p14:tracePt t="97227" x="4699000" y="3243263"/>
          <p14:tracePt t="97240" x="4741863" y="3259138"/>
          <p14:tracePt t="97248" x="4800600" y="3259138"/>
          <p14:tracePt t="97259" x="4833938" y="3259138"/>
          <p14:tracePt t="97260" x="4927600" y="3268663"/>
          <p14:tracePt t="97273" x="4953000" y="3268663"/>
          <p14:tracePt t="97283" x="5029200" y="3268663"/>
          <p14:tracePt t="97284" x="5072063" y="3268663"/>
          <p14:tracePt t="97295" x="5122863" y="3268663"/>
          <p14:tracePt t="97307" x="5181600" y="3268663"/>
          <p14:tracePt t="97308" x="5240338" y="3268663"/>
          <p14:tracePt t="97316" x="5300663" y="3268663"/>
          <p14:tracePt t="97338" x="5359400" y="3268663"/>
          <p14:tracePt t="97340" x="5435600" y="3259138"/>
          <p14:tracePt t="97341" x="5478463" y="3259138"/>
          <p14:tracePt t="97355" x="5554663" y="3243263"/>
          <p14:tracePt t="97357" x="5613400" y="3243263"/>
          <p14:tracePt t="97371" x="5672138" y="3225800"/>
          <p14:tracePt t="97372" x="5722938" y="3225800"/>
          <p14:tracePt t="97388" x="5799138" y="3208338"/>
          <p14:tracePt t="97389" x="5842000" y="3208338"/>
          <p14:tracePt t="97399" x="5900738" y="3208338"/>
          <p14:tracePt t="97409" x="5943600" y="3200400"/>
          <p14:tracePt t="97423" x="6062663" y="3182938"/>
          <p14:tracePt t="97438" x="6138863" y="3182938"/>
          <p14:tracePt t="97439" x="6189663" y="3167063"/>
          <p14:tracePt t="97448" x="6248400" y="3167063"/>
          <p14:tracePt t="97459" x="6307138" y="3167063"/>
          <p14:tracePt t="97462" x="6324600" y="3167063"/>
          <p14:tracePt t="97472" x="6367463" y="3167063"/>
          <p14:tracePt t="97482" x="6408738" y="3167063"/>
          <p14:tracePt t="97492" x="6459538" y="3167063"/>
          <p14:tracePt t="97495" x="6527800" y="3167063"/>
          <p14:tracePt t="97537" x="6799263" y="3167063"/>
          <p14:tracePt t="97607" x="7069138" y="3182938"/>
          <p14:tracePt t="97608" x="7510463" y="3208338"/>
          <p14:tracePt t="97641" x="7958138" y="3208338"/>
          <p14:tracePt t="97660" x="8170863" y="3208338"/>
          <p14:tracePt t="97664" x="8272463" y="3208338"/>
          <p14:tracePt t="97677" x="8364538" y="3208338"/>
          <p14:tracePt t="97693" x="8466138" y="3208338"/>
          <p14:tracePt t="97695" x="8577263" y="3208338"/>
          <p14:tracePt t="97698" x="8737600" y="3208338"/>
          <p14:tracePt t="97713" x="8796338" y="3208338"/>
          <p14:tracePt t="97715" x="8907463" y="3208338"/>
          <p14:tracePt t="97728" x="8991600" y="3208338"/>
          <p14:tracePt t="97730" x="9101138" y="3208338"/>
          <p14:tracePt t="97741" x="9186863" y="3208338"/>
          <p14:tracePt t="97749" x="9263063" y="3208338"/>
          <p14:tracePt t="97760" x="9355138" y="3225800"/>
          <p14:tracePt t="97772" x="9415463" y="3225800"/>
          <p14:tracePt t="97782" x="9456738" y="3243263"/>
          <p14:tracePt t="97792" x="9491663" y="3243263"/>
          <p14:tracePt t="97794" x="9517063" y="3259138"/>
          <p14:tracePt t="97806" x="9550400" y="3259138"/>
          <p14:tracePt t="97815" x="9593263" y="3259138"/>
          <p14:tracePt t="97817" x="9626600" y="3259138"/>
          <p14:tracePt t="97827" x="9644063" y="3259138"/>
          <p14:tracePt t="97839" x="9669463" y="3259138"/>
          <p14:tracePt t="97848" x="9702800" y="3259138"/>
          <p14:tracePt t="97850" x="9710738" y="3259138"/>
          <p14:tracePt t="97861" x="9728200" y="3259138"/>
          <p14:tracePt t="97873" x="9761538" y="3259138"/>
          <p14:tracePt t="97885" x="9771063" y="3259138"/>
          <p14:tracePt t="97898" x="9786938" y="3259138"/>
          <p14:tracePt t="97907" x="9804400" y="3259138"/>
          <p14:tracePt t="102080" x="9786938" y="3259138"/>
          <p14:tracePt t="102092" x="9771063" y="3259138"/>
          <p14:tracePt t="102102" x="9761538" y="3259138"/>
          <p14:tracePt t="102111" x="9745663" y="3259138"/>
          <p14:tracePt t="102112" x="9710738" y="3268663"/>
          <p14:tracePt t="102124" x="9702800" y="3268663"/>
          <p14:tracePt t="102135" x="9669463" y="3268663"/>
          <p14:tracePt t="102144" x="9652000" y="3268663"/>
          <p14:tracePt t="102146" x="9626600" y="3268663"/>
          <p14:tracePt t="102158" x="9609138" y="3268663"/>
          <p14:tracePt t="102166" x="9575800" y="3268663"/>
          <p14:tracePt t="102176" x="9567863" y="3268663"/>
          <p14:tracePt t="102178" x="9532938" y="3284538"/>
          <p14:tracePt t="102194" x="9491663" y="3284538"/>
          <p14:tracePt t="102206" x="9474200" y="3284538"/>
          <p14:tracePt t="102216" x="9440863" y="3284538"/>
          <p14:tracePt t="102226" x="9431338" y="3284538"/>
          <p14:tracePt t="102227" x="9415463" y="3284538"/>
          <p14:tracePt t="102249" x="9398000" y="3284538"/>
          <p14:tracePt t="102251" x="9380538" y="3284538"/>
          <p14:tracePt t="102261" x="9372600" y="3284538"/>
          <p14:tracePt t="102273" x="9355138" y="3284538"/>
          <p14:tracePt t="102274" x="9339263" y="3284538"/>
          <p14:tracePt t="102285" x="9321800" y="3284538"/>
          <p14:tracePt t="102295" x="9313863" y="3284538"/>
          <p14:tracePt t="102307" x="9278938" y="3284538"/>
          <p14:tracePt t="102318" x="9263063" y="3284538"/>
          <p14:tracePt t="102329" x="9245600" y="3284538"/>
          <p14:tracePt t="102341" x="9237663" y="3284538"/>
          <p14:tracePt t="102362" x="9220200" y="3284538"/>
          <p14:tracePt t="102382" x="9202738" y="3284538"/>
          <p14:tracePt t="102416" x="9186863" y="3284538"/>
          <p14:tracePt t="102881" x="9177338" y="3284538"/>
          <p14:tracePt t="102904" x="9161463" y="3284538"/>
          <p14:tracePt t="102905" x="9144000" y="3284538"/>
          <p14:tracePt t="102916" x="9126538" y="3284538"/>
          <p14:tracePt t="102939" x="9110663" y="3284538"/>
          <p14:tracePt t="102950" x="9101138" y="3284538"/>
          <p14:tracePt t="103001" x="9101138" y="3268663"/>
          <p14:tracePt t="103535" x="9085263" y="3268663"/>
          <p14:tracePt t="103547" x="9067800" y="3268663"/>
          <p14:tracePt t="103558" x="9024938" y="3259138"/>
          <p14:tracePt t="103560" x="8932863" y="3243263"/>
          <p14:tracePt t="103572" x="8847138" y="3225800"/>
          <p14:tracePt t="103583" x="8712200" y="3208338"/>
          <p14:tracePt t="103584" x="8585200" y="3200400"/>
          <p14:tracePt t="103599" x="8440738" y="3182938"/>
          <p14:tracePt t="103600" x="8255000" y="3182938"/>
          <p14:tracePt t="103610" x="8059738" y="3167063"/>
          <p14:tracePt t="103625" x="7645400" y="3167063"/>
          <p14:tracePt t="103633" x="7434263" y="3167063"/>
          <p14:tracePt t="103645" x="7188200" y="3167063"/>
          <p14:tracePt t="103658" x="6773863" y="3167063"/>
          <p14:tracePt t="103673" x="6596063" y="3167063"/>
          <p14:tracePt t="103673" x="6408738" y="3167063"/>
          <p14:tracePt t="103684" x="6332538" y="3167063"/>
          <p14:tracePt t="103695" x="6189663" y="3167063"/>
          <p14:tracePt t="103706" x="6053138" y="3167063"/>
          <p14:tracePt t="103707" x="5943600" y="3167063"/>
          <p14:tracePt t="103716" x="5859463" y="3167063"/>
          <p14:tracePt t="103729" x="5765800" y="3167063"/>
          <p14:tracePt t="103731" x="5672138" y="3167063"/>
          <p14:tracePt t="103741" x="5595938" y="3167063"/>
          <p14:tracePt t="103750" x="5529263" y="3167063"/>
          <p14:tracePt t="103754" x="5494338" y="3167063"/>
          <p14:tracePt t="103766" x="5435600" y="3167063"/>
          <p14:tracePt t="103775" x="5392738" y="3182938"/>
          <p14:tracePt t="103783" x="5341938" y="3182938"/>
          <p14:tracePt t="103786" x="5316538" y="3182938"/>
          <p14:tracePt t="103797" x="5283200" y="3182938"/>
          <p14:tracePt t="103807" x="5265738" y="3182938"/>
          <p14:tracePt t="103816" x="5240338" y="3182938"/>
          <p14:tracePt t="103828" x="5224463" y="3182938"/>
          <p14:tracePt t="103829" x="5207000" y="3182938"/>
          <p14:tracePt t="103840" x="5181600" y="3182938"/>
          <p14:tracePt t="103850" x="5148263" y="3200400"/>
          <p14:tracePt t="103851" x="5122863" y="3200400"/>
          <p14:tracePt t="103862" x="5072063" y="3200400"/>
          <p14:tracePt t="103874" x="5029200" y="3200400"/>
          <p14:tracePt t="103875" x="4986338" y="3200400"/>
          <p14:tracePt t="103896" x="4953000" y="3200400"/>
          <p14:tracePt t="103899" x="4910138" y="3200400"/>
          <p14:tracePt t="103900" x="4876800" y="3208338"/>
          <p14:tracePt t="103910" x="4851400" y="3208338"/>
          <p14:tracePt t="103933" x="4800600" y="3208338"/>
          <p14:tracePt t="103934" x="4716463" y="3208338"/>
          <p14:tracePt t="103943" x="4673600" y="3225800"/>
          <p14:tracePt t="103957" x="4579938" y="3243263"/>
          <p14:tracePt t="103966" x="4538663" y="3259138"/>
          <p14:tracePt t="103977" x="4503738" y="3259138"/>
          <p14:tracePt t="103990" x="4462463" y="3259138"/>
          <p14:tracePt t="103991" x="4411663" y="3268663"/>
          <p14:tracePt t="104001" x="4386263" y="3268663"/>
          <p14:tracePt t="104012" x="4351338" y="3284538"/>
          <p14:tracePt t="104015" x="4325938" y="3284538"/>
          <p14:tracePt t="104028" x="4310063" y="3284538"/>
          <p14:tracePt t="104029" x="4292600" y="3284538"/>
          <p14:tracePt t="104040" x="4275138" y="3284538"/>
          <p14:tracePt t="104052" x="4267200" y="3302000"/>
          <p14:tracePt t="104053" x="4249738" y="3302000"/>
          <p14:tracePt t="104065" x="4233863" y="3302000"/>
          <p14:tracePt t="104074" x="4216400" y="3302000"/>
          <p14:tracePt t="104094" x="4208463" y="3302000"/>
          <p14:tracePt t="104182" x="4216400" y="3302000"/>
          <p14:tracePt t="104193" x="4249738" y="3302000"/>
          <p14:tracePt t="104203" x="4275138" y="3302000"/>
          <p14:tracePt t="104213" x="4310063" y="3302000"/>
          <p14:tracePt t="104226" x="4351338" y="3302000"/>
          <p14:tracePt t="104227" x="4462463" y="3302000"/>
          <p14:tracePt t="104239" x="4546600" y="3302000"/>
          <p14:tracePt t="104240" x="4605338" y="3302000"/>
          <p14:tracePt t="104250" x="4716463" y="3284538"/>
          <p14:tracePt t="104263" x="4833938" y="3268663"/>
          <p14:tracePt t="104265" x="4953000" y="3268663"/>
          <p14:tracePt t="104274" x="5062538" y="3259138"/>
          <p14:tracePt t="104284" x="5181600" y="3243263"/>
          <p14:tracePt t="104298" x="5376863" y="3243263"/>
          <p14:tracePt t="104307" x="5453063" y="3243263"/>
          <p14:tracePt t="104317" x="5537200" y="3243263"/>
          <p14:tracePt t="104328" x="5613400" y="3243263"/>
          <p14:tracePt t="104330" x="5707063" y="3243263"/>
          <p14:tracePt t="104340" x="5783263" y="3243263"/>
          <p14:tracePt t="104352" x="5918200" y="3243263"/>
          <p14:tracePt t="104362" x="5943600" y="3243263"/>
          <p14:tracePt t="104374" x="6002338" y="3243263"/>
          <p14:tracePt t="104383" x="6096000" y="3243263"/>
          <p14:tracePt t="104387" x="6154738" y="3243263"/>
          <p14:tracePt t="104400" x="6197600" y="3243263"/>
          <p14:tracePt t="104401" x="6265863" y="3259138"/>
          <p14:tracePt t="104410" x="6324600" y="3259138"/>
          <p14:tracePt t="104433" x="6392863" y="3259138"/>
          <p14:tracePt t="104434" x="6561138" y="3259138"/>
          <p14:tracePt t="104443" x="6654800" y="3259138"/>
          <p14:tracePt t="104457" x="6738938" y="3259138"/>
          <p14:tracePt t="104458" x="6850063" y="3259138"/>
          <p14:tracePt t="104466" x="6951663" y="3259138"/>
          <p14:tracePt t="104476" x="7043738" y="3259138"/>
          <p14:tracePt t="104491" x="7256463" y="3259138"/>
          <p14:tracePt t="104500" x="7450138" y="3259138"/>
          <p14:tracePt t="104510" x="7586663" y="3268663"/>
          <p14:tracePt t="104524" x="7747000" y="3268663"/>
          <p14:tracePt t="104525" x="7881938" y="3268663"/>
          <p14:tracePt t="104539" x="8120063" y="3284538"/>
          <p14:tracePt t="104551" x="8272463" y="3284538"/>
          <p14:tracePt t="104554" x="8389938" y="3302000"/>
          <p14:tracePt t="104565" x="8501063" y="3302000"/>
          <p14:tracePt t="104574" x="8602663" y="3319463"/>
          <p14:tracePt t="104584" x="8678863" y="3327400"/>
          <p14:tracePt t="104596" x="8813800" y="3360738"/>
          <p14:tracePt t="104608" x="8872538" y="3378200"/>
          <p14:tracePt t="104621" x="8932863" y="3378200"/>
          <p14:tracePt t="104623" x="8974138" y="3395663"/>
          <p14:tracePt t="104633" x="9009063" y="3395663"/>
          <p14:tracePt t="104643" x="9050338" y="3395663"/>
          <p14:tracePt t="104644" x="9101138" y="3403600"/>
          <p14:tracePt t="104659" x="9110663" y="3403600"/>
          <p14:tracePt t="104660" x="9161463" y="3403600"/>
          <p14:tracePt t="104673" x="9177338" y="3403600"/>
          <p14:tracePt t="104998" x="9177338" y="3395663"/>
          <p14:tracePt t="105009" x="9144000" y="3378200"/>
          <p14:tracePt t="105022" x="9110663" y="3344863"/>
          <p14:tracePt t="105023" x="9085263" y="3327400"/>
          <p14:tracePt t="105035" x="9050338" y="3319463"/>
          <p14:tracePt t="105047" x="8991600" y="3268663"/>
          <p14:tracePt t="105059" x="8966200" y="3259138"/>
          <p14:tracePt t="105070" x="8932863" y="3243263"/>
          <p14:tracePt t="105079" x="8907463" y="3225800"/>
          <p14:tracePt t="105081" x="8872538" y="3208338"/>
          <p14:tracePt t="105093" x="8847138" y="3208338"/>
          <p14:tracePt t="105105" x="8831263" y="3208338"/>
          <p14:tracePt t="105106" x="8813800" y="3208338"/>
          <p14:tracePt t="105117" x="8796338" y="3208338"/>
          <p14:tracePt t="105128" x="8780463" y="3208338"/>
          <p14:tracePt t="105128" x="8770938" y="3208338"/>
          <p14:tracePt t="105402" x="8780463" y="3200400"/>
          <p14:tracePt t="105414" x="8813800" y="3200400"/>
          <p14:tracePt t="105436" x="8831263" y="3200400"/>
          <p14:tracePt t="105437" x="8890000" y="3200400"/>
          <p14:tracePt t="105448" x="8915400" y="3200400"/>
          <p14:tracePt t="105460" x="8966200" y="3200400"/>
          <p14:tracePt t="105461" x="8991600" y="3200400"/>
          <p14:tracePt t="105472" x="9024938" y="3200400"/>
          <p14:tracePt t="105482" x="9050338" y="3200400"/>
          <p14:tracePt t="105484" x="9085263" y="3200400"/>
          <p14:tracePt t="105494" x="9101138" y="3200400"/>
          <p14:tracePt t="105506" x="9110663" y="3200400"/>
          <p14:tracePt t="105515" x="9126538" y="3200400"/>
          <p14:tracePt t="105540" x="9144000" y="3200400"/>
          <p14:tracePt t="105637" x="9161463" y="3200400"/>
          <p14:tracePt t="105758" x="9177338" y="3200400"/>
          <p14:tracePt t="105778" x="9177338" y="3182938"/>
          <p14:tracePt t="105789" x="9186863" y="3182938"/>
          <p14:tracePt t="105791" x="9202738" y="3182938"/>
          <p14:tracePt t="105827" x="9220200" y="3182938"/>
          <p14:tracePt t="105828" x="9237663" y="3182938"/>
          <p14:tracePt t="105839" x="9245600" y="3182938"/>
          <p14:tracePt t="105850" x="9263063" y="3182938"/>
          <p14:tracePt t="105864" x="9278938" y="3182938"/>
          <p14:tracePt t="105864" x="9296400" y="3182938"/>
          <p14:tracePt t="105879" x="9313863" y="3182938"/>
          <p14:tracePt t="105904" x="9321800" y="3182938"/>
          <p14:tracePt t="105931" x="9339263" y="3182938"/>
          <p14:tracePt t="105946" x="9355138" y="3182938"/>
          <p14:tracePt t="105972" x="9372600" y="3182938"/>
          <p14:tracePt t="106459" x="9372600" y="3167063"/>
          <p14:tracePt t="106841" x="9355138" y="3167063"/>
          <p14:tracePt t="106874" x="9339263" y="3167063"/>
          <p14:tracePt t="106875" x="9321800" y="3182938"/>
          <p14:tracePt t="106898" x="9313863" y="3182938"/>
          <p14:tracePt t="106899" x="9263063" y="3182938"/>
          <p14:tracePt t="106908" x="9245600" y="3200400"/>
          <p14:tracePt t="106923" x="9202738" y="3200400"/>
          <p14:tracePt t="106932" x="9177338" y="3200400"/>
          <p14:tracePt t="106942" x="9161463" y="3200400"/>
          <p14:tracePt t="106955" x="9144000" y="3208338"/>
          <p14:tracePt t="106964" x="9126538" y="3208338"/>
          <p14:tracePt t="106974" x="9110663" y="3208338"/>
          <p14:tracePt t="107706" x="9101138" y="3208338"/>
          <p14:tracePt t="107717" x="9067800" y="3200400"/>
          <p14:tracePt t="107731" x="8974138" y="3182938"/>
          <p14:tracePt t="107741" x="8915400" y="3182938"/>
          <p14:tracePt t="107753" x="8847138" y="3182938"/>
          <p14:tracePt t="107755" x="8755063" y="3167063"/>
          <p14:tracePt t="107766" x="8661400" y="3167063"/>
          <p14:tracePt t="107775" x="8516938" y="3167063"/>
          <p14:tracePt t="107789" x="8247063" y="3167063"/>
          <p14:tracePt t="107797" x="8186738" y="3167063"/>
          <p14:tracePt t="107807" x="8051800" y="3182938"/>
          <p14:tracePt t="107822" x="7840663" y="3182938"/>
          <p14:tracePt t="107830" x="7721600" y="3200400"/>
          <p14:tracePt t="107841" x="7612063" y="3200400"/>
          <p14:tracePt t="107853" x="7510463" y="3200400"/>
          <p14:tracePt t="107855" x="7434263" y="3200400"/>
          <p14:tracePt t="107864" x="7340600" y="3200400"/>
          <p14:tracePt t="107874" x="7264400" y="3200400"/>
          <p14:tracePt t="107887" x="7180263" y="3200400"/>
          <p14:tracePt t="107889" x="7104063" y="3200400"/>
          <p14:tracePt t="107904" x="6934200" y="3200400"/>
          <p14:tracePt t="107914" x="6858000" y="3200400"/>
          <p14:tracePt t="107925" x="6773863" y="3200400"/>
          <p14:tracePt t="107926" x="6697663" y="3200400"/>
          <p14:tracePt t="107937" x="6621463" y="3200400"/>
          <p14:tracePt t="107947" x="6545263" y="3200400"/>
          <p14:tracePt t="107957" x="6484938" y="3200400"/>
          <p14:tracePt t="107958" x="6408738" y="3200400"/>
          <p14:tracePt t="107972" x="6332538" y="3200400"/>
          <p14:tracePt t="107981" x="6265863" y="3200400"/>
          <p14:tracePt t="107982" x="6189663" y="3200400"/>
          <p14:tracePt t="107993" x="6129338" y="3200400"/>
          <p14:tracePt t="108005" x="6053138" y="3200400"/>
          <p14:tracePt t="108006" x="5994400" y="3200400"/>
          <p14:tracePt t="108015" x="5918200" y="3200400"/>
          <p14:tracePt t="108027" x="5859463" y="3200400"/>
          <p14:tracePt t="108038" x="5799138" y="3200400"/>
          <p14:tracePt t="108039" x="5732463" y="3200400"/>
          <p14:tracePt t="108048" x="5672138" y="3200400"/>
          <p14:tracePt t="108060" x="5630863" y="3200400"/>
          <p14:tracePt t="108063" x="5570538" y="3200400"/>
          <p14:tracePt t="108073" x="5511800" y="3200400"/>
          <p14:tracePt t="108082" x="5478463" y="3200400"/>
          <p14:tracePt t="108093" x="5418138" y="3200400"/>
          <p14:tracePt t="108096" x="5376863" y="3200400"/>
          <p14:tracePt t="108105" x="5334000" y="3200400"/>
          <p14:tracePt t="108115" x="5265738" y="3208338"/>
          <p14:tracePt t="108127" x="5224463" y="3208338"/>
          <p14:tracePt t="108130" x="5181600" y="3208338"/>
          <p14:tracePt t="108139" x="5164138" y="3208338"/>
          <p14:tracePt t="108148" x="5122863" y="3208338"/>
          <p14:tracePt t="108163" x="5046663" y="3225800"/>
          <p14:tracePt t="108173" x="5003800" y="3225800"/>
          <p14:tracePt t="108181" x="4953000" y="3225800"/>
          <p14:tracePt t="108191" x="4935538" y="3243263"/>
          <p14:tracePt t="108193" x="4894263" y="3243263"/>
          <p14:tracePt t="108206" x="4868863" y="3243263"/>
          <p14:tracePt t="108214" x="4818063" y="3259138"/>
          <p14:tracePt t="108217" x="4800600" y="3259138"/>
          <p14:tracePt t="108230" x="4775200" y="3268663"/>
          <p14:tracePt t="108239" x="4732338" y="3268663"/>
          <p14:tracePt t="108248" x="4716463" y="3268663"/>
          <p14:tracePt t="108249" x="4681538" y="3268663"/>
          <p14:tracePt t="108260" x="4656138" y="3268663"/>
          <p14:tracePt t="108271" x="4622800" y="3268663"/>
          <p14:tracePt t="108280" x="4597400" y="3268663"/>
          <p14:tracePt t="108282" x="4579938" y="3268663"/>
          <p14:tracePt t="108293" x="4546600" y="3268663"/>
          <p14:tracePt t="108305" x="4521200" y="3268663"/>
          <p14:tracePt t="108306" x="4503738" y="3268663"/>
          <p14:tracePt t="108315" x="4470400" y="3268663"/>
          <p14:tracePt t="108327" x="4462463" y="3268663"/>
          <p14:tracePt t="108338" x="4427538" y="3268663"/>
          <p14:tracePt t="108339" x="4411663" y="3268663"/>
          <p14:tracePt t="108348" x="4386263" y="3268663"/>
          <p14:tracePt t="108361" x="4368800" y="3268663"/>
          <p14:tracePt t="108363" x="4351338" y="3268663"/>
          <p14:tracePt t="108373" x="4325938" y="3268663"/>
          <p14:tracePt t="108397" x="4292600" y="3284538"/>
          <p14:tracePt t="108399" x="4275138" y="3284538"/>
          <p14:tracePt t="108409" x="4267200" y="3284538"/>
          <p14:tracePt t="108423" x="4249738" y="3284538"/>
          <p14:tracePt t="108424" x="4249738" y="3302000"/>
          <p14:tracePt t="108426" x="4233863" y="3302000"/>
          <p14:tracePt t="108458" x="4216400" y="3302000"/>
          <p14:tracePt t="108801" x="4233863" y="3302000"/>
          <p14:tracePt t="108822" x="4249738" y="3302000"/>
          <p14:tracePt t="108823" x="4249738" y="3284538"/>
          <p14:tracePt t="108835" x="4267200" y="3284538"/>
          <p14:tracePt t="108844" x="4275138" y="3284538"/>
          <p14:tracePt t="108853" x="4310063" y="3284538"/>
          <p14:tracePt t="108855" x="4325938" y="3284538"/>
          <p14:tracePt t="108865" x="4351338" y="3284538"/>
          <p14:tracePt t="108877" x="4368800" y="3284538"/>
          <p14:tracePt t="108892" x="4402138" y="3284538"/>
          <p14:tracePt t="108893" x="4427538" y="3284538"/>
          <p14:tracePt t="108895" x="4462463" y="3284538"/>
          <p14:tracePt t="108909" x="4503738" y="3284538"/>
          <p14:tracePt t="108924" x="4521200" y="3284538"/>
          <p14:tracePt t="108925" x="4579938" y="3284538"/>
          <p14:tracePt t="108936" x="4640263" y="3268663"/>
          <p14:tracePt t="108946" x="4673600" y="3268663"/>
          <p14:tracePt t="108961" x="4741863" y="3259138"/>
          <p14:tracePt t="108970" x="4792663" y="3259138"/>
          <p14:tracePt t="108980" x="4818063" y="3259138"/>
          <p14:tracePt t="108995" x="4894263" y="3243263"/>
          <p14:tracePt t="109003" x="4927600" y="3225800"/>
          <p14:tracePt t="109015" x="4970463" y="3225800"/>
          <p14:tracePt t="109028" x="5011738" y="3208338"/>
          <p14:tracePt t="109030" x="5062538" y="3208338"/>
          <p14:tracePt t="109043" x="5148263" y="3200400"/>
          <p14:tracePt t="109068" x="5240338" y="3182938"/>
          <p14:tracePt t="109069" x="5283200" y="3167063"/>
          <p14:tracePt t="109079" x="5334000" y="3149600"/>
          <p14:tracePt t="109093" x="5392738" y="3132138"/>
          <p14:tracePt t="109095" x="5418138" y="3132138"/>
          <p14:tracePt t="109109" x="5511800" y="3124200"/>
          <p14:tracePt t="109125" x="5595938" y="3106738"/>
          <p14:tracePt t="109136" x="5646738" y="3106738"/>
          <p14:tracePt t="109145" x="5689600" y="3106738"/>
          <p14:tracePt t="109157" x="5748338" y="3106738"/>
          <p14:tracePt t="109159" x="5799138" y="3106738"/>
          <p14:tracePt t="109169" x="5842000" y="3106738"/>
          <p14:tracePt t="109170" x="5900738" y="3090863"/>
          <p14:tracePt t="109181" x="5926138" y="3090863"/>
          <p14:tracePt t="109195" x="6019800" y="3090863"/>
          <p14:tracePt t="109203" x="6096000" y="3073400"/>
          <p14:tracePt t="109214" x="6129338" y="3073400"/>
          <p14:tracePt t="109219" x="6197600" y="3073400"/>
          <p14:tracePt t="109228" x="6215063" y="3073400"/>
          <p14:tracePt t="109236" x="6265863" y="3073400"/>
          <p14:tracePt t="109247" x="6291263" y="3073400"/>
          <p14:tracePt t="109269" x="6367463" y="3073400"/>
          <p14:tracePt t="109270" x="6392863" y="3073400"/>
          <p14:tracePt t="109281" x="6426200" y="3073400"/>
          <p14:tracePt t="109295" x="6459538" y="3073400"/>
          <p14:tracePt t="109296" x="6469063" y="3073400"/>
          <p14:tracePt t="109310" x="6527800" y="3073400"/>
          <p14:tracePt t="109319" x="6578600" y="3073400"/>
          <p14:tracePt t="109331" x="6596063" y="3090863"/>
          <p14:tracePt t="109332" x="6637338" y="3090863"/>
          <p14:tracePt t="109343" x="6680200" y="3106738"/>
          <p14:tracePt t="109353" x="6713538" y="3106738"/>
          <p14:tracePt t="109365" x="6799263" y="3132138"/>
          <p14:tracePt t="109377" x="6850063" y="3149600"/>
          <p14:tracePt t="109395" x="6891338" y="3167063"/>
          <p14:tracePt t="109397" x="6985000" y="3200400"/>
          <p14:tracePt t="109412" x="7027863" y="3208338"/>
          <p14:tracePt t="109413" x="7104063" y="3225800"/>
          <p14:tracePt t="109437" x="7221538" y="3259138"/>
          <p14:tracePt t="109439" x="7297738" y="3259138"/>
          <p14:tracePt t="109451" x="7358063" y="3268663"/>
          <p14:tracePt t="109453" x="7450138" y="3268663"/>
          <p14:tracePt t="109463" x="7518400" y="3284538"/>
          <p14:tracePt t="109477" x="7612063" y="3302000"/>
          <p14:tracePt t="109479" x="7688263" y="3302000"/>
          <p14:tracePt t="109495" x="7840663" y="3319463"/>
          <p14:tracePt t="109503" x="7916863" y="3327400"/>
          <p14:tracePt t="109515" x="7975600" y="3327400"/>
          <p14:tracePt t="109528" x="8051800" y="3344863"/>
          <p14:tracePt t="109529" x="8094663" y="3360738"/>
          <p14:tracePt t="109543" x="8229600" y="3378200"/>
          <p14:tracePt t="109560" x="8364538" y="3395663"/>
          <p14:tracePt t="109569" x="8382000" y="3395663"/>
          <p14:tracePt t="109579" x="8440738" y="3403600"/>
          <p14:tracePt t="109594" x="8483600" y="3403600"/>
          <p14:tracePt t="109595" x="8516938" y="3403600"/>
          <p14:tracePt t="109609" x="8577263" y="3403600"/>
          <p14:tracePt t="109625" x="8618538" y="3403600"/>
          <p14:tracePt t="109636" x="8636000" y="3403600"/>
          <p14:tracePt t="109646" x="8643938" y="3403600"/>
          <p14:tracePt t="109663" x="8661400" y="3403600"/>
          <p14:tracePt t="109914" x="8678863" y="3395663"/>
          <p14:tracePt t="109926" x="8712200" y="3378200"/>
          <p14:tracePt t="109937" x="8770938" y="3360738"/>
          <p14:tracePt t="109950" x="8796338" y="3360738"/>
          <p14:tracePt t="109962" x="8813800" y="3344863"/>
          <p14:tracePt t="109963" x="8847138" y="3344863"/>
          <p14:tracePt t="109976" x="8856663" y="3344863"/>
          <p14:tracePt t="109984" x="8907463" y="3327400"/>
          <p14:tracePt t="109987" x="8915400" y="3327400"/>
          <p14:tracePt t="109999" x="8948738" y="3319463"/>
          <p14:tracePt t="110009" x="8974138" y="3319463"/>
          <p14:tracePt t="110018" x="8991600" y="3319463"/>
          <p14:tracePt t="110019" x="9009063" y="3302000"/>
          <p14:tracePt t="110031" x="9024938" y="3302000"/>
          <p14:tracePt t="110041" x="9024938" y="3284538"/>
          <p14:tracePt t="110051" x="9042400" y="3284538"/>
          <p14:tracePt t="110053" x="9042400" y="3268663"/>
          <p14:tracePt t="110074" x="9050338" y="3268663"/>
          <p14:tracePt t="110083" x="9050338" y="3259138"/>
          <p14:tracePt t="110094" x="9067800" y="3259138"/>
          <p14:tracePt t="110118" x="9067800" y="3243263"/>
          <p14:tracePt t="110128" x="9085263" y="3243263"/>
          <p14:tracePt t="110162" x="9085263" y="3225800"/>
          <p14:tracePt t="110260" x="9101138" y="3225800"/>
          <p14:tracePt t="110778" x="9101138" y="3243263"/>
          <p14:tracePt t="110789" x="9101138" y="3259138"/>
          <p14:tracePt t="110799" x="9101138" y="3268663"/>
          <p14:tracePt t="110809" x="9110663" y="3268663"/>
          <p14:tracePt t="110820" x="9110663" y="3284538"/>
          <p14:tracePt t="110821" x="9126538" y="3319463"/>
          <p14:tracePt t="110833" x="9126538" y="3344863"/>
          <p14:tracePt t="110842" x="9161463" y="3378200"/>
          <p14:tracePt t="110857" x="9161463" y="3403600"/>
          <p14:tracePt t="110859" x="9177338" y="3454400"/>
          <p14:tracePt t="110861" x="9186863" y="3497263"/>
          <p14:tracePt t="110879" x="9202738" y="3589338"/>
          <p14:tracePt t="110903" x="9220200" y="3708400"/>
          <p14:tracePt t="110916" x="9220200" y="3751263"/>
          <p14:tracePt t="110917" x="9220200" y="3784600"/>
          <p14:tracePt t="110929" x="9220200" y="3810000"/>
          <p14:tracePt t="110937" x="9220200" y="3860800"/>
          <p14:tracePt t="110947" x="9220200" y="3886200"/>
          <p14:tracePt t="110958" x="9220200" y="3919538"/>
          <p14:tracePt t="110959" x="9220200" y="3944938"/>
          <p14:tracePt t="110970" x="9220200" y="3979863"/>
          <p14:tracePt t="110979" x="9220200" y="4021138"/>
          <p14:tracePt t="110991" x="9220200" y="4038600"/>
          <p14:tracePt t="110992" x="9220200" y="4064000"/>
          <p14:tracePt t="111003" x="9220200" y="4097338"/>
          <p14:tracePt t="111013" x="9220200" y="4114800"/>
          <p14:tracePt t="111014" x="9220200" y="4140200"/>
          <p14:tracePt t="111024" x="9220200" y="4157663"/>
          <p14:tracePt t="111038" x="9220200" y="4191000"/>
          <p14:tracePt t="111062" x="9220200" y="4198938"/>
          <p14:tracePt t="111080" x="9220200" y="4216400"/>
          <p14:tracePt t="111122" x="9220200" y="4233863"/>
          <p14:tracePt t="111154" x="9220200" y="4249738"/>
          <p14:tracePt t="111172" x="9220200" y="4259263"/>
          <p14:tracePt t="111223" x="9220200" y="4275138"/>
          <p14:tracePt t="111490" x="9220200" y="4259263"/>
          <p14:tracePt t="111510" x="9220200" y="4233863"/>
          <p14:tracePt t="111520" x="9220200" y="4216400"/>
          <p14:tracePt t="111522" x="9237663" y="4191000"/>
          <p14:tracePt t="111536" x="9237663" y="4140200"/>
          <p14:tracePt t="111544" x="9245600" y="4081463"/>
          <p14:tracePt t="111555" x="9263063" y="4021138"/>
          <p14:tracePt t="111557" x="9278938" y="3929063"/>
          <p14:tracePt t="111570" x="9313863" y="3843338"/>
          <p14:tracePt t="111571" x="9321800" y="3733800"/>
          <p14:tracePt t="111585" x="9355138" y="3649663"/>
          <p14:tracePt t="111599" x="9355138" y="3538538"/>
          <p14:tracePt t="111601" x="9372600" y="3513138"/>
          <p14:tracePt t="111603" x="9380538" y="3436938"/>
          <p14:tracePt t="111617" x="9380538" y="3378200"/>
          <p14:tracePt t="111627" x="9398000" y="3327400"/>
          <p14:tracePt t="111628" x="9398000" y="3302000"/>
          <p14:tracePt t="111639" x="9398000" y="3268663"/>
          <p14:tracePt t="111651" x="9398000" y="3259138"/>
          <p14:tracePt t="111653" x="9398000" y="3225800"/>
          <p14:tracePt t="111676" x="9398000" y="3200400"/>
          <p14:tracePt t="111677" x="9398000" y="3182938"/>
          <p14:tracePt t="111688" x="9398000" y="3167063"/>
          <p14:tracePt t="111701" x="9415463" y="3124200"/>
          <p14:tracePt t="111710" x="9415463" y="3106738"/>
          <p14:tracePt t="111721" x="9415463" y="3073400"/>
          <p14:tracePt t="111734" x="9415463" y="3030538"/>
          <p14:tracePt t="111744" x="9415463" y="3014663"/>
          <p14:tracePt t="111766" x="9415463" y="2989263"/>
          <p14:tracePt t="111767" x="9415463" y="2928938"/>
          <p14:tracePt t="111777" x="9415463" y="2895600"/>
          <p14:tracePt t="111787" x="9415463" y="2878138"/>
          <p14:tracePt t="111789" x="9415463" y="2852738"/>
          <p14:tracePt t="111802" x="9398000" y="2836863"/>
          <p14:tracePt t="111810" x="9398000" y="2819400"/>
          <p14:tracePt t="111821" x="9398000" y="2801938"/>
          <p14:tracePt t="111823" x="9398000" y="2794000"/>
          <p14:tracePt t="111844" x="9380538" y="2794000"/>
          <p14:tracePt t="111853" x="9380538" y="2776538"/>
          <p14:tracePt t="111959" x="9380538" y="2760663"/>
          <p14:tracePt t="111988" x="9372600" y="2760663"/>
          <p14:tracePt t="112015" x="9372600" y="2743200"/>
          <p14:tracePt t="112080" x="9372600" y="2760663"/>
          <p14:tracePt t="112091" x="9355138" y="2776538"/>
          <p14:tracePt t="112101" x="9355138" y="2801938"/>
          <p14:tracePt t="112111" x="9339263" y="2836863"/>
          <p14:tracePt t="112121" x="9339263" y="2870200"/>
          <p14:tracePt t="112122" x="9313863" y="2913063"/>
          <p14:tracePt t="112135" x="9313863" y="2938463"/>
          <p14:tracePt t="112144" x="9313863" y="2971800"/>
          <p14:tracePt t="112145" x="9296400" y="2997200"/>
          <p14:tracePt t="112158" x="9296400" y="3030538"/>
          <p14:tracePt t="112161" x="9278938" y="3065463"/>
          <p14:tracePt t="112171" x="9278938" y="3073400"/>
          <p14:tracePt t="112185" x="9263063" y="3106738"/>
          <p14:tracePt t="112187" x="9263063" y="3124200"/>
          <p14:tracePt t="112202" x="9263063" y="3132138"/>
          <p14:tracePt t="112234" x="9263063" y="3149600"/>
          <p14:tracePt t="112261" x="9245600" y="3149600"/>
          <p14:tracePt t="112293" x="9237663" y="3167063"/>
          <p14:tracePt t="112412" x="9220200" y="3167063"/>
          <p14:tracePt t="112432" x="9220200" y="3182938"/>
          <p14:tracePt t="112445" x="9202738" y="3200400"/>
          <p14:tracePt t="112466" x="9202738" y="3208338"/>
          <p14:tracePt t="112477" x="9186863" y="3208338"/>
          <p14:tracePt t="112487" x="9186863" y="3225800"/>
          <p14:tracePt t="112501" x="9186863" y="3243263"/>
          <p14:tracePt t="115060" x="9220200" y="3243263"/>
          <p14:tracePt t="115071" x="9263063" y="3243263"/>
          <p14:tracePt t="115073" x="9321800" y="3243263"/>
          <p14:tracePt t="115084" x="9380538" y="3259138"/>
          <p14:tracePt t="115096" x="9431338" y="3268663"/>
          <p14:tracePt t="115097" x="9474200" y="3284538"/>
          <p14:tracePt t="115108" x="9550400" y="3284538"/>
          <p14:tracePt t="115120" x="9609138" y="3302000"/>
          <p14:tracePt t="115122" x="9669463" y="3302000"/>
          <p14:tracePt t="115131" x="9786938" y="3319463"/>
          <p14:tracePt t="115143" x="9906000" y="3319463"/>
          <p14:tracePt t="115144" x="9999663" y="3319463"/>
          <p14:tracePt t="115158" x="10091738" y="3319463"/>
          <p14:tracePt t="115170" x="10177463" y="3319463"/>
          <p14:tracePt t="115171" x="10253663" y="3319463"/>
          <p14:tracePt t="115181" x="10329863" y="3319463"/>
          <p14:tracePt t="115193" x="10447338" y="3319463"/>
          <p14:tracePt t="115205" x="10482263" y="3319463"/>
          <p14:tracePt t="115214" x="10523538" y="3302000"/>
          <p14:tracePt t="115227" x="10599738" y="3284538"/>
          <p14:tracePt t="115240" x="10642600" y="3284538"/>
          <p14:tracePt t="115241" x="10675938" y="3284538"/>
          <p14:tracePt t="115256" x="10693400" y="3268663"/>
          <p14:tracePt t="115257" x="10701338" y="3268663"/>
          <p14:tracePt t="115266" x="10718800" y="3268663"/>
          <p14:tracePt t="115277" x="10736263" y="3268663"/>
          <p14:tracePt t="115291" x="10752138" y="3268663"/>
          <p14:tracePt t="115326" x="10769600" y="3268663"/>
          <p14:tracePt t="115347" x="10769600" y="3259138"/>
          <p14:tracePt t="115357" x="10777538" y="3259138"/>
          <p14:tracePt t="115365" x="10795000" y="3259138"/>
          <p14:tracePt t="115376" x="10828338" y="3243263"/>
          <p14:tracePt t="115392" x="10837863" y="3243263"/>
          <p14:tracePt t="115397" x="10896600" y="3243263"/>
          <p14:tracePt t="115407" x="10929938" y="3243263"/>
          <p14:tracePt t="115415" x="10964863" y="3243263"/>
          <p14:tracePt t="115430" x="10990263" y="3243263"/>
          <p14:tracePt t="115440" x="11006138" y="3243263"/>
          <p14:tracePt t="115448" x="11023600" y="3243263"/>
          <p14:tracePt t="115451" x="11031538" y="3243263"/>
          <p14:tracePt t="115481" x="11049000" y="3243263"/>
          <p14:tracePt t="116574" x="11031538" y="3243263"/>
          <p14:tracePt t="116586" x="11023600" y="3243263"/>
          <p14:tracePt t="116596" x="10990263" y="3243263"/>
          <p14:tracePt t="116607" x="10964863" y="3243263"/>
          <p14:tracePt t="116608" x="10914063" y="3243263"/>
          <p14:tracePt t="116619" x="10812463" y="3225800"/>
          <p14:tracePt t="116633" x="10599738" y="3208338"/>
          <p14:tracePt t="116645" x="10312400" y="3182938"/>
          <p14:tracePt t="116655" x="10033000" y="3167063"/>
          <p14:tracePt t="116656" x="9652000" y="3167063"/>
          <p14:tracePt t="116668" x="9237663" y="3149600"/>
          <p14:tracePt t="116678" x="8720138" y="3149600"/>
          <p14:tracePt t="116680" x="8212138" y="3149600"/>
          <p14:tracePt t="116690" x="7670800" y="3149600"/>
          <p14:tracePt t="116701" x="7162800" y="3149600"/>
          <p14:tracePt t="116711" x="6662738" y="3149600"/>
          <p14:tracePt t="116713" x="6484938" y="3149600"/>
          <p14:tracePt t="116723" x="6172200" y="3149600"/>
          <p14:tracePt t="116735" x="5867400" y="3167063"/>
          <p14:tracePt t="116736" x="5765800" y="3167063"/>
          <p14:tracePt t="116745" x="5554663" y="3182938"/>
          <p14:tracePt t="116758" x="5402263" y="3200400"/>
          <p14:tracePt t="116768" x="5359400" y="3208338"/>
          <p14:tracePt t="116770" x="5265738" y="3208338"/>
          <p14:tracePt t="116779" x="5207000" y="3225800"/>
          <p14:tracePt t="116793" x="5181600" y="3225800"/>
          <p14:tracePt t="116794" x="5148263" y="3225800"/>
          <p14:tracePt t="116821" x="5148263" y="3208338"/>
          <p14:tracePt t="117132" x="5164138" y="3208338"/>
          <p14:tracePt t="117142" x="5181600" y="3208338"/>
          <p14:tracePt t="117154" x="5207000" y="3208338"/>
          <p14:tracePt t="117156" x="5224463" y="3208338"/>
          <p14:tracePt t="117167" x="5240338" y="3208338"/>
          <p14:tracePt t="117178" x="5265738" y="3208338"/>
          <p14:tracePt t="117189" x="5283200" y="3208338"/>
          <p14:tracePt t="117190" x="5300663" y="3208338"/>
          <p14:tracePt t="117201" x="5316538" y="3225800"/>
          <p14:tracePt t="117211" x="5334000" y="3225800"/>
          <p14:tracePt t="117214" x="5341938" y="3225800"/>
          <p14:tracePt t="117224" x="5359400" y="3225800"/>
          <p14:tracePt t="117235" x="5376863" y="3225800"/>
          <p14:tracePt t="117237" x="5392738" y="3225800"/>
          <p14:tracePt t="117246" x="5402263" y="3225800"/>
          <p14:tracePt t="117258" x="5418138" y="3225800"/>
          <p14:tracePt t="117278" x="5435600" y="3225800"/>
          <p14:tracePt t="117280" x="5453063" y="3225800"/>
          <p14:tracePt t="117290" x="5468938" y="3208338"/>
          <p14:tracePt t="117303" x="5478463" y="3208338"/>
          <p14:tracePt t="117312" x="5478463" y="3200400"/>
          <p14:tracePt t="117323" x="5494338" y="3200400"/>
          <p14:tracePt t="117335" x="5511800" y="3200400"/>
          <p14:tracePt t="117346" x="5511800" y="3182938"/>
          <p14:tracePt t="117357" x="5529263" y="3182938"/>
          <p14:tracePt t="117368" x="5529263" y="3167063"/>
          <p14:tracePt t="117383" x="5537200" y="3149600"/>
          <p14:tracePt t="117398" x="5537200" y="3132138"/>
          <p14:tracePt t="117435" x="5537200" y="3124200"/>
          <p14:tracePt t="117457" x="5537200" y="3106738"/>
          <p14:tracePt t="117478" x="5537200" y="3090863"/>
          <p14:tracePt t="117490" x="5537200" y="3073400"/>
          <p14:tracePt t="117512" x="5529263" y="3073400"/>
          <p14:tracePt t="117513" x="5529263" y="3065463"/>
          <p14:tracePt t="117523" x="5529263" y="3048000"/>
          <p14:tracePt t="117535" x="5511800" y="3048000"/>
          <p14:tracePt t="117556" x="5494338" y="3030538"/>
          <p14:tracePt t="117557" x="5494338" y="3014663"/>
          <p14:tracePt t="117567" x="5478463" y="3014663"/>
          <p14:tracePt t="117579" x="5468938" y="2997200"/>
          <p14:tracePt t="117602" x="5453063" y="2997200"/>
          <p14:tracePt t="117612" x="5435600" y="2989263"/>
          <p14:tracePt t="117627" x="5418138" y="2989263"/>
          <p14:tracePt t="117646" x="5402263" y="2989263"/>
          <p14:tracePt t="117658" x="5392738" y="2989263"/>
          <p14:tracePt t="117669" x="5376863" y="2989263"/>
          <p14:tracePt t="117690" x="5359400" y="2989263"/>
          <p14:tracePt t="117702" x="5341938" y="2989263"/>
          <p14:tracePt t="117712" x="5334000" y="2989263"/>
          <p14:tracePt t="117724" x="5316538" y="2997200"/>
          <p14:tracePt t="117735" x="5300663" y="2997200"/>
          <p14:tracePt t="117744" x="5300663" y="3014663"/>
          <p14:tracePt t="117747" x="5283200" y="3014663"/>
          <p14:tracePt t="117757" x="5265738" y="3030538"/>
          <p14:tracePt t="117769" x="5257800" y="3030538"/>
          <p14:tracePt t="117770" x="5257800" y="3048000"/>
          <p14:tracePt t="117780" x="5240338" y="3048000"/>
          <p14:tracePt t="117791" x="5240338" y="3065463"/>
          <p14:tracePt t="117801" x="5224463" y="3065463"/>
          <p14:tracePt t="117812" x="5224463" y="3073400"/>
          <p14:tracePt t="117813" x="5207000" y="3073400"/>
          <p14:tracePt t="117824" x="5199063" y="3090863"/>
          <p14:tracePt t="117845" x="5181600" y="3106738"/>
          <p14:tracePt t="117857" x="5181600" y="3124200"/>
          <p14:tracePt t="117868" x="5164138" y="3124200"/>
          <p14:tracePt t="117879" x="5164138" y="3132138"/>
          <p14:tracePt t="117891" x="5164138" y="3149600"/>
          <p14:tracePt t="117894" x="5148263" y="3149600"/>
          <p14:tracePt t="117920" x="5148263" y="3167063"/>
          <p14:tracePt t="117951" x="5148263" y="3182938"/>
          <p14:tracePt t="117971" x="5148263" y="3200400"/>
          <p14:tracePt t="117985" x="5148263" y="3208338"/>
          <p14:tracePt t="118004" x="5148263" y="3225800"/>
          <p14:tracePt t="118014" x="5148263" y="3243263"/>
          <p14:tracePt t="118037" x="5164138" y="3243263"/>
          <p14:tracePt t="118038" x="5164138" y="3259138"/>
          <p14:tracePt t="118061" x="5181600" y="3268663"/>
          <p14:tracePt t="118062" x="5199063" y="3268663"/>
          <p14:tracePt t="118072" x="5199063" y="3284538"/>
          <p14:tracePt t="118085" x="5207000" y="3284538"/>
          <p14:tracePt t="118086" x="5224463" y="3302000"/>
          <p14:tracePt t="118109" x="5240338" y="3319463"/>
          <p14:tracePt t="118122" x="5257800" y="3319463"/>
          <p14:tracePt t="118123" x="5257800" y="3327400"/>
          <p14:tracePt t="118135" x="5265738" y="3327400"/>
          <p14:tracePt t="118145" x="5283200" y="3344863"/>
          <p14:tracePt t="118158" x="5300663" y="3344863"/>
          <p14:tracePt t="118177" x="5334000" y="3360738"/>
          <p14:tracePt t="118191" x="5341938" y="3360738"/>
          <p14:tracePt t="118212" x="5359400" y="3360738"/>
          <p14:tracePt t="118225" x="5376863" y="3360738"/>
          <p14:tracePt t="118245" x="5392738" y="3360738"/>
          <p14:tracePt t="118256" x="5402263" y="3360738"/>
          <p14:tracePt t="118268" x="5418138" y="3360738"/>
          <p14:tracePt t="118279" x="5435600" y="3360738"/>
          <p14:tracePt t="118301" x="5453063" y="3360738"/>
          <p14:tracePt t="118312" x="5468938" y="3360738"/>
          <p14:tracePt t="118323" x="5478463" y="3360738"/>
          <p14:tracePt t="118345" x="5494338" y="3344863"/>
          <p14:tracePt t="118358" x="5511800" y="3344863"/>
          <p14:tracePt t="118370" x="5529263" y="3327400"/>
          <p14:tracePt t="118396" x="5537200" y="3319463"/>
          <p14:tracePt t="118406" x="5537200" y="3302000"/>
          <p14:tracePt t="118421" x="5554663" y="3302000"/>
          <p14:tracePt t="118436" x="5570538" y="3284538"/>
          <p14:tracePt t="118457" x="5570538" y="3268663"/>
          <p14:tracePt t="118458" x="5570538" y="3259138"/>
          <p14:tracePt t="118478" x="5588000" y="3259138"/>
          <p14:tracePt t="118490" x="5588000" y="3243263"/>
          <p14:tracePt t="118515" x="5588000" y="3225800"/>
          <p14:tracePt t="118547" x="5588000" y="3208338"/>
          <p14:tracePt t="118579" x="5588000" y="3200400"/>
          <p14:tracePt t="118601" x="5588000" y="3182938"/>
          <p14:tracePt t="118613" x="5588000" y="3167063"/>
          <p14:tracePt t="118636" x="5588000" y="3149600"/>
          <p14:tracePt t="118656" x="5588000" y="3132138"/>
          <p14:tracePt t="118669" x="5588000" y="3124200"/>
          <p14:tracePt t="118689" x="5588000" y="3106738"/>
          <p14:tracePt t="118702" x="5588000" y="3090863"/>
          <p14:tracePt t="118722" x="5588000" y="3073400"/>
          <p14:tracePt t="118735" x="5588000" y="3065463"/>
          <p14:tracePt t="118757" x="5570538" y="3048000"/>
          <p14:tracePt t="118768" x="5570538" y="3030538"/>
          <p14:tracePt t="118781" x="5554663" y="3030538"/>
          <p14:tracePt t="118791" x="5554663" y="3014663"/>
          <p14:tracePt t="118802" x="5537200" y="3014663"/>
          <p14:tracePt t="118823" x="5529263" y="2997200"/>
          <p14:tracePt t="118845" x="5511800" y="2997200"/>
          <p14:tracePt t="118846" x="5494338" y="2997200"/>
          <p14:tracePt t="118869" x="5478463" y="2989263"/>
          <p14:tracePt t="118879" x="5468938" y="2989263"/>
          <p14:tracePt t="118893" x="5453063" y="2989263"/>
          <p14:tracePt t="118894" x="5435600" y="2989263"/>
          <p14:tracePt t="118911" x="5418138" y="2971800"/>
          <p14:tracePt t="118923" x="5402263" y="2971800"/>
          <p14:tracePt t="118934" x="5392738" y="2971800"/>
          <p14:tracePt t="118946" x="5376863" y="2971800"/>
          <p14:tracePt t="118957" x="5359400" y="2971800"/>
          <p14:tracePt t="118969" x="5341938" y="2971800"/>
          <p14:tracePt t="118978" x="5334000" y="2971800"/>
          <p14:tracePt t="118993" x="5316538" y="2971800"/>
          <p14:tracePt t="119002" x="5300663" y="2971800"/>
          <p14:tracePt t="119025" x="5265738" y="2971800"/>
          <p14:tracePt t="119036" x="5257800" y="2971800"/>
          <p14:tracePt t="119057" x="5224463" y="2971800"/>
          <p14:tracePt t="119080" x="5207000" y="2971800"/>
          <p14:tracePt t="119102" x="5199063" y="2971800"/>
          <p14:tracePt t="119112" x="5199063" y="2989263"/>
          <p14:tracePt t="119124" x="5181600" y="2989263"/>
          <p14:tracePt t="119145" x="5181600" y="2997200"/>
          <p14:tracePt t="119147" x="5164138" y="2997200"/>
          <p14:tracePt t="119169" x="5164138" y="3014663"/>
          <p14:tracePt t="119170" x="5148263" y="3014663"/>
          <p14:tracePt t="119179" x="5148263" y="3030538"/>
          <p14:tracePt t="119202" x="5148263" y="3048000"/>
          <p14:tracePt t="119212" x="5138738" y="3065463"/>
          <p14:tracePt t="119235" x="5138738" y="3073400"/>
          <p14:tracePt t="119278" x="5138738" y="3090863"/>
          <p14:tracePt t="119312" x="5138738" y="3106738"/>
          <p14:tracePt t="119363" x="5138738" y="3124200"/>
          <p14:tracePt t="119412" x="5138738" y="3132138"/>
          <p14:tracePt t="119414" x="5138738" y="3149600"/>
          <p14:tracePt t="119429" x="5138738" y="3167063"/>
          <p14:tracePt t="119454" x="5138738" y="3182938"/>
          <p14:tracePt t="119464" x="5138738" y="3200400"/>
          <p14:tracePt t="119487" x="5138738" y="3208338"/>
          <p14:tracePt t="119502" x="5148263" y="3225800"/>
          <p14:tracePt t="119536" x="5148263" y="3243263"/>
          <p14:tracePt t="119558" x="5164138" y="3243263"/>
          <p14:tracePt t="119629" x="5164138" y="3259138"/>
          <p14:tracePt t="119662" x="5181600" y="3268663"/>
          <p14:tracePt t="119711" x="5181600" y="3284538"/>
          <p14:tracePt t="120325" x="5199063" y="3284538"/>
          <p14:tracePt t="120336" x="5207000" y="3284538"/>
          <p14:tracePt t="120348" x="5224463" y="3284538"/>
          <p14:tracePt t="120350" x="5240338" y="3284538"/>
          <p14:tracePt t="120361" x="5257800" y="3284538"/>
          <p14:tracePt t="120372" x="5265738" y="3284538"/>
          <p14:tracePt t="120383" x="5283200" y="3284538"/>
          <p14:tracePt t="120384" x="5300663" y="3284538"/>
          <p14:tracePt t="120399" x="5316538" y="3284538"/>
          <p14:tracePt t="120422" x="5334000" y="3284538"/>
          <p14:tracePt t="120444" x="5341938" y="3284538"/>
          <p14:tracePt t="120477" x="5359400" y="3284538"/>
          <p14:tracePt t="120510" x="5376863" y="3284538"/>
          <p14:tracePt t="120576" x="5392738" y="3284538"/>
          <p14:tracePt t="120940" x="5402263" y="3284538"/>
          <p14:tracePt t="120961" x="5418138" y="3284538"/>
          <p14:tracePt t="120991" x="5435600" y="3284538"/>
          <p14:tracePt t="121068" x="5453063" y="3284538"/>
          <p14:tracePt t="121120" x="5468938" y="3284538"/>
          <p14:tracePt t="121206" x="5478463" y="3268663"/>
          <p14:tracePt t="121234" x="5494338" y="3268663"/>
          <p14:tracePt t="121260" x="5511800" y="3259138"/>
          <p14:tracePt t="121280" x="5529263" y="3259138"/>
          <p14:tracePt t="121695" x="5537200" y="3259138"/>
          <p14:tracePt t="121705" x="5537200" y="3243263"/>
          <p14:tracePt t="121716" x="5554663" y="3243263"/>
          <p14:tracePt t="121728" x="5570538" y="3225800"/>
          <p14:tracePt t="121748" x="5588000" y="3225800"/>
          <p14:tracePt t="121749" x="5588000" y="3208338"/>
          <p14:tracePt t="121780" x="5595938" y="3208338"/>
          <p14:tracePt t="121805" x="5595938" y="3200400"/>
          <p14:tracePt t="121829" x="5595938" y="3182938"/>
          <p14:tracePt t="121848" x="5595938" y="3167063"/>
          <p14:tracePt t="121877" x="5595938" y="3149600"/>
          <p14:tracePt t="123299" x="5630863" y="3149600"/>
          <p14:tracePt t="123311" x="5672138" y="3149600"/>
          <p14:tracePt t="123323" x="5765800" y="3132138"/>
          <p14:tracePt t="123324" x="5867400" y="3132138"/>
          <p14:tracePt t="123335" x="6019800" y="3106738"/>
          <p14:tracePt t="123348" x="6324600" y="3048000"/>
          <p14:tracePt t="123349" x="6604000" y="3014663"/>
          <p14:tracePt t="123360" x="6738938" y="2989263"/>
          <p14:tracePt t="123370" x="7010400" y="2971800"/>
          <p14:tracePt t="123384" x="7281863" y="2954338"/>
          <p14:tracePt t="123385" x="7569200" y="2938463"/>
          <p14:tracePt t="123390" x="7840663" y="2938463"/>
          <p14:tracePt t="123400" x="8348663" y="2938463"/>
          <p14:tracePt t="123410" x="8643938" y="2938463"/>
          <p14:tracePt t="123422" x="8813800" y="2938463"/>
          <p14:tracePt t="123424" x="9380538" y="2938463"/>
          <p14:tracePt t="123434" x="9728200" y="2954338"/>
          <p14:tracePt t="123443" x="9898063" y="2971800"/>
          <p14:tracePt t="123447" x="10167938" y="2989263"/>
          <p14:tracePt t="123459" x="10439400" y="2997200"/>
          <p14:tracePt t="123467" x="10523538" y="3014663"/>
          <p14:tracePt t="123476" x="10736263" y="3030538"/>
          <p14:tracePt t="123479" x="10888663" y="3048000"/>
          <p14:tracePt t="123491" x="11006138" y="3065463"/>
          <p14:tracePt t="123503" x="11107738" y="3065463"/>
          <p14:tracePt t="123504" x="11183938" y="3073400"/>
          <p14:tracePt t="123519" x="11277600" y="3090863"/>
          <p14:tracePt t="123532" x="11320463" y="3090863"/>
          <p14:tracePt t="123542" x="11353800" y="3106738"/>
          <p14:tracePt t="123544" x="11379200" y="3106738"/>
          <p14:tracePt t="123555" x="11396663" y="3106738"/>
          <p14:tracePt t="123566" x="11412538" y="3106738"/>
          <p14:tracePt t="123587" x="11430000" y="3106738"/>
          <p14:tracePt t="123761" x="11437938" y="3106738"/>
          <p14:tracePt t="123782" x="11455400" y="3124200"/>
          <p14:tracePt t="123794" x="11472863" y="3124200"/>
          <p14:tracePt t="123805" x="11488738" y="3132138"/>
          <p14:tracePt t="123817" x="11498263" y="3132138"/>
          <p14:tracePt t="123853" x="11498263" y="3149600"/>
          <p14:tracePt t="123872" x="11488738" y="3149600"/>
          <p14:tracePt t="123882" x="11455400" y="3167063"/>
          <p14:tracePt t="123884" x="11430000" y="3167063"/>
          <p14:tracePt t="123898" x="11412538" y="3167063"/>
          <p14:tracePt t="123899" x="11379200" y="3182938"/>
          <p14:tracePt t="123913" x="11353800" y="3182938"/>
          <p14:tracePt t="123922" x="11303000" y="3200400"/>
          <p14:tracePt t="123923" x="11277600" y="3200400"/>
          <p14:tracePt t="123933" x="11244263" y="3208338"/>
          <p14:tracePt t="123948" x="11201400" y="3208338"/>
          <p14:tracePt t="123956" x="11183938" y="3225800"/>
          <p14:tracePt t="123967" x="11168063" y="3225800"/>
          <p14:tracePt t="123981" x="11158538" y="3225800"/>
          <p14:tracePt t="124000" x="11142663" y="3225800"/>
          <p14:tracePt t="124455" x="11142663" y="3208338"/>
          <p14:tracePt t="124552" x="11142663" y="3200400"/>
          <p14:tracePt t="124590" x="11142663" y="3182938"/>
          <p14:tracePt t="134649" x="11142663" y="3208338"/>
          <p14:tracePt t="134661" x="11142663" y="3243263"/>
          <p14:tracePt t="134672" x="11142663" y="3259138"/>
          <p14:tracePt t="134674" x="11125200" y="3284538"/>
          <p14:tracePt t="134685" x="11125200" y="3302000"/>
          <p14:tracePt t="134695" x="11125200" y="3319463"/>
          <p14:tracePt t="134709" x="11125200" y="3327400"/>
          <p14:tracePt t="134728" x="11125200" y="3344863"/>
          <p14:tracePt t="134729" x="11125200" y="3360738"/>
          <p14:tracePt t="134742" x="11125200" y="3378200"/>
          <p14:tracePt t="134745" x="11125200" y="3395663"/>
          <p14:tracePt t="134759" x="11125200" y="3403600"/>
          <p14:tracePt t="134761" x="11125200" y="3421063"/>
          <p14:tracePt t="134775" x="11125200" y="3454400"/>
          <p14:tracePt t="134778" x="11125200" y="3462338"/>
          <p14:tracePt t="134787" x="11125200" y="3479800"/>
          <p14:tracePt t="134796" x="11125200" y="3497263"/>
          <p14:tracePt t="134810" x="11125200" y="3530600"/>
          <p14:tracePt t="134819" x="11125200" y="3538538"/>
          <p14:tracePt t="134847" x="11125200" y="3556000"/>
          <p14:tracePt t="134874" x="11142663" y="3556000"/>
          <p14:tracePt t="134902" x="11142663" y="3573463"/>
          <p14:tracePt t="134926" x="11158538" y="3573463"/>
          <p14:tracePt t="134945" x="11168063" y="3573463"/>
          <p14:tracePt t="134960" x="11168063" y="3589338"/>
          <p14:tracePt t="134968" x="11183938" y="3589338"/>
          <p14:tracePt t="135001" x="11201400" y="3598863"/>
          <p14:tracePt t="135013" x="11201400" y="3614738"/>
          <p14:tracePt t="135025" x="11218863" y="3632200"/>
          <p14:tracePt t="135036" x="11218863" y="3649663"/>
          <p14:tracePt t="135037" x="11244263" y="3675063"/>
          <p14:tracePt t="135060" x="11260138" y="3708400"/>
          <p14:tracePt t="135061" x="11320463" y="3792538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8.3|20.8|3.7|28.3|12.5|18.4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8.3|20.8|3.7|28.3|12.5|18.4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8.3|20.8|3.7|28.3|12.5|18.4|0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1|8.3|20.8|3.7|28.3|12.5|18.4|0.8"/>
</p:tagLst>
</file>

<file path=ppt/theme/theme1.xml><?xml version="1.0" encoding="utf-8"?>
<a:theme xmlns:a="http://schemas.openxmlformats.org/drawingml/2006/main" name="PCA Theme 2025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CA Theme 2025" id="{DEAC8D92-677A-4A01-9261-135F9AE910E4}" vid="{3E9C0A2E-DF74-4336-AA7C-219467FB322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</TotalTime>
  <Words>2076</Words>
  <Application>Microsoft Office PowerPoint</Application>
  <PresentationFormat>On-screen Show (4:3)</PresentationFormat>
  <Paragraphs>291</Paragraphs>
  <Slides>27</Slides>
  <Notes>5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Aptos</vt:lpstr>
      <vt:lpstr>Aptos Display</vt:lpstr>
      <vt:lpstr>Arial</vt:lpstr>
      <vt:lpstr>inherit</vt:lpstr>
      <vt:lpstr>Inter</vt:lpstr>
      <vt:lpstr>Lora</vt:lpstr>
      <vt:lpstr>PCA Theme 2025</vt:lpstr>
      <vt:lpstr>Faecal Immunochemical Testing</vt:lpstr>
      <vt:lpstr>When to do a FIT test  When to refer to a Lower GI suspected cancer pathway (and when not to)  Test Performance of FIT  Safety netting for FIT  FIT negative follow up</vt:lpstr>
      <vt:lpstr>When to do a FIT test</vt:lpstr>
      <vt:lpstr>When to do a FIT test</vt:lpstr>
      <vt:lpstr>When not to do a FIT test</vt:lpstr>
      <vt:lpstr>FIT thresholds for screening and symptomatic detection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questions? S.e.r.bailey@exeter.ac.uk  </vt:lpstr>
      <vt:lpstr>When to refer to lower GI Urgent Suspected Cancer (USC) Pathway (formerly 2ww)</vt:lpstr>
      <vt:lpstr>When not to refer to a Lower GI USC pathway  Before the FIT result is available X Without having done a FIT test X</vt:lpstr>
      <vt:lpstr>Why not to refer to a Lower GI USC without FIT?</vt:lpstr>
      <vt:lpstr>Safety netting for FIT</vt:lpstr>
      <vt:lpstr>What to do when the FIT test is negative  Depends on the value of ‘negative’  </vt:lpstr>
      <vt:lpstr>So if someone had a screening test but has significant symptoms such as…</vt:lpstr>
      <vt:lpstr>When the FIT is less than 10, think again (about colorectal cancer risk)</vt:lpstr>
      <vt:lpstr>When the FIT is less than 10, think again (what was the pre-test probability)</vt:lpstr>
      <vt:lpstr>When the FIT is less than 10, think again (What was the pre-test probability)</vt:lpstr>
      <vt:lpstr>What to do with a negative FIT</vt:lpstr>
      <vt:lpstr> Almost always look at a FIT result prior to considering lower GI USC referral.  Put a system in place to ensure that you have a result that you can act on.  Think about what to do with a negative test.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MAYS, Joe (ROLLE MEDICAL PARTNERSHIP - L83056)</dc:creator>
  <cp:lastModifiedBy>MAYS, Joe (ROLLE MEDICAL PARTNERSHIP - L83056)</cp:lastModifiedBy>
  <cp:revision>1</cp:revision>
  <dcterms:created xsi:type="dcterms:W3CDTF">2026-06-15T12:39:52Z</dcterms:created>
  <dcterms:modified xsi:type="dcterms:W3CDTF">2026-06-15T15:47:01Z</dcterms:modified>
</cp:coreProperties>
</file>